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7" r:id="rId3"/>
    <p:sldId id="260" r:id="rId4"/>
    <p:sldId id="261" r:id="rId5"/>
    <p:sldId id="284" r:id="rId6"/>
    <p:sldId id="262" r:id="rId7"/>
    <p:sldId id="286" r:id="rId8"/>
    <p:sldId id="263" r:id="rId9"/>
    <p:sldId id="264" r:id="rId10"/>
    <p:sldId id="289" r:id="rId11"/>
    <p:sldId id="265" r:id="rId12"/>
    <p:sldId id="266" r:id="rId13"/>
    <p:sldId id="285" r:id="rId14"/>
    <p:sldId id="267" r:id="rId15"/>
    <p:sldId id="290" r:id="rId16"/>
    <p:sldId id="258" r:id="rId17"/>
    <p:sldId id="269" r:id="rId18"/>
    <p:sldId id="276" r:id="rId19"/>
    <p:sldId id="288" r:id="rId20"/>
    <p:sldId id="281" r:id="rId21"/>
    <p:sldId id="277" r:id="rId22"/>
    <p:sldId id="279" r:id="rId23"/>
    <p:sldId id="280" r:id="rId24"/>
    <p:sldId id="283" r:id="rId25"/>
  </p:sldIdLst>
  <p:sldSz cx="12192000" cy="6858000"/>
  <p:notesSz cx="6858000" cy="9144000"/>
  <p:defaultTextStyle>
    <a:defPPr>
      <a:defRPr lang="es-D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9E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6C4B3-F266-0CA3-3F0D-44C07C3F4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0C69F-6E39-4293-465D-4FF9796EC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D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A7A5C-B555-578E-A806-FB6A57931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02993-0188-1792-E6A6-65DE872E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05503-6485-1435-3EC9-610902468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6684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6FBFD-B4B3-1FC9-0BF5-9B6F6349C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12706-6489-E677-084D-390C14FB2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5B5D9-20F8-9442-5455-572DA1425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B2AA2-FB89-9814-B536-9CBBD0067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7F9F3-0D12-1D47-D16C-F2E25074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658219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9500CC-6234-164D-ABAA-512CDE3B40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D76FE-8FE6-2141-5686-C5D1783EB5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D7F10-0710-799D-CB51-99D10835F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94567-7153-ED5F-2837-0B78F7077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B6B2D-C829-4652-142C-E986FD4E8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84192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593C5-3E0A-6F4E-D17F-B95D0DD1E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46FA0-15DA-FFDB-5802-757D2C3AA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55DA8-D7B8-9519-2E09-C0CA7F9D4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97EF8-9132-D5CE-E918-A96132601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D594E-6119-8EB6-CFFA-32F38C1BA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39286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9E325-5F1E-0AE1-E4E5-45E1CD917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EA6D-9D1A-F3CB-CCB3-5E29C74F7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1D7F9-4F2F-8889-AF4D-A5C9D94E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8815A-EAF5-E048-F5F5-83842F79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1E9D9-1DFD-9A16-33B2-34493C99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063732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897ED-A2D1-488C-9E3D-B78CBDFAF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5B618-1498-9DFA-EF24-2DB04AF10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C68B5-0F8B-5F21-D8E6-4DDE04B12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AFC10-E8DC-7F1F-8062-B1772E4BB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F5B713-F6C4-3046-0E54-0D6AF029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B0137-2E35-12B3-5B04-1E40D32A4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3258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7AEE3-813F-883C-C57D-C162DE42F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64EDC-DE37-FFDF-951F-3E4E2F915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B48C1-0322-F632-2AB6-A0954BC18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9177BF-6A4E-5954-C246-B41941D89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F88047-438D-5BBF-DB8B-2F876A937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902338-E778-748E-AB9C-27CD94E6D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1E5ECB-3FB7-08B2-2D38-78972B4CC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64C132-58D7-B7EC-FA1D-4F7E0553F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84108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F2BF-F8D2-9675-7EF6-A0D18A75D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916F88-9633-367A-8376-47C4C41DB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48BC1-9FFE-8FA1-E722-BD798C453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21A5B-19C9-E812-A4DF-A75850BE5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5824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12329-5E59-D9A3-26B7-63852989C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FFD93-0568-BA27-C4D7-A806054DB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1898A-B2B6-A217-47A3-5685CD201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88147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48832-EE5E-2112-F0CD-ABC3EAFD1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9CA87-C63F-FD3F-25E7-90BFD4EAF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AC757-9699-02FF-AAAC-9AF48EA453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D675C8-83A1-267F-1BBD-3D571F33F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C641D3-AA26-0095-429B-AD7A4A39D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0121CA-F7F8-CF87-4A25-6A3846A45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5296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6721-87A6-091C-3DB1-8DACF3AE1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05492C-5308-D720-F28F-0540120377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D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60D25-A6FE-A0E5-E323-90AF485E52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8E1DF-6CA1-83CB-D62E-B508A36BC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D20CD-EFD4-D5B8-C74B-CD2A9F6FB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451631-6860-31D6-B6C3-CD66B0AE7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9299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FB6C4C-9BCC-608F-F7D3-5A73B95C0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D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B51AF-21D9-28D2-3D4D-7C8240DDF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D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CD397-34F0-C380-603E-B3DFE795CE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01FFE2-CFB9-4705-8D22-6EC15C170B9B}" type="datetimeFigureOut">
              <a:rPr lang="es-DO" smtClean="0"/>
              <a:t>20/4/2025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86D55-3317-FC33-B674-058165112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FAEB9-0296-3593-6831-7F8936D003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2B3508-9326-4238-BE44-A5B3E3DC10E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2248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D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41EAA37-6C7C-D850-2862-117C609C4F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0"/>
            <a:ext cx="223613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D9B358-8CAC-03D9-2CAC-1E59C1FF43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2077" y="0"/>
            <a:ext cx="594228" cy="68580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9" name="Picture 8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1EF4B743-9E47-7BC0-502B-056B1E11CB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840" y="-279400"/>
            <a:ext cx="8094132" cy="809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03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CCF65-480A-A600-E75C-34A3107E8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63E7CE7-AD03-1FBB-7761-7BCD6308BA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FBA4EB-9D83-55A2-5E36-DDD5EA2505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 presencia de la iglesia es el gran beneficio que la tierra tiene hoy. Tienes la capacidad de destruir el mal que habita en el mundo.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Una iglesia tipo ovejas en una comunidad cambian el entorno.</a:t>
            </a: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03F6DF-C064-B123-7577-E36F54BA3D8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C611C-D576-3722-EFBC-598F3CB2C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E56108-EFC7-67C6-75B3-2D9B919BB5A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CCECC6-11C7-C2D8-D094-64046FBAA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9FFA7C-96C4-77F7-51FD-FD51E20285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CCDD84A6-19BF-B5C0-93D3-C7325AD1A2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B111606F-F6AF-39CB-CB42-AC214C6730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26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433D9-6F11-EC7D-C94D-2CD98C415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0B1A907-7BA5-7FB7-47E2-69CF14BCBA6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477659-BD77-4D17-E751-B958F6C8644D}"/>
              </a:ext>
            </a:extLst>
          </p:cNvPr>
          <p:cNvSpPr/>
          <p:nvPr/>
        </p:nvSpPr>
        <p:spPr>
          <a:xfrm>
            <a:off x="0" y="1967823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565FE2-EE13-B899-5CC6-7A554F1A32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i="0" dirty="0">
                <a:solidFill>
                  <a:srgbClr val="C39E6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Impactando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0DA64D-A219-1692-4B7D-23F526FC0D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5607E0-1190-019D-CAAC-6E6EA6E0CC5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El bien y la misericordia que te persiguen van a cambiar la vida de generaciones. </a:t>
            </a:r>
          </a:p>
          <a:p>
            <a:r>
              <a:rPr lang="es-DO" sz="3200" dirty="0"/>
              <a:t>¿Estamos cambiando el ambiente? ¿Estamos dejando bendición?</a:t>
            </a:r>
          </a:p>
          <a:p>
            <a:r>
              <a:rPr lang="es-DO" sz="3200" dirty="0"/>
              <a:t>¿Qué piensan las personas cuando se juntan contigo? ¿Qué sabor les dejas en la boca? ¿Qué estas sembrando en el corazón de tus hijos, esposo, familia, iglesia y comunidad?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33418B-36B5-281C-7870-AD149CF410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A18A56-0E3E-8AF9-36BD-6FE90D42D2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3B15D176-997F-0EDC-E8C2-FE23198C295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9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F6510-9EF8-B273-0F53-6026DF12D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89AB9AD-93EF-38F1-0C6E-5AEFFCEDBE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09B436-2408-697D-13E0-815E37B7FAFC}"/>
              </a:ext>
            </a:extLst>
          </p:cNvPr>
          <p:cNvSpPr/>
          <p:nvPr/>
        </p:nvSpPr>
        <p:spPr>
          <a:xfrm>
            <a:off x="0" y="1765300"/>
            <a:ext cx="12192000" cy="4473416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9F4E77-A6F5-C507-07B5-2C1FD6BFBB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corazón compasivo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1769A-0E2D-27ED-4010-3E368CA6DE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71BCA7-0548-DA49-C487-980E16BC057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 Isaías 52:7 Dice: </a:t>
            </a:r>
          </a:p>
          <a:p>
            <a:r>
              <a:rPr lang="es-DO" sz="3200" dirty="0"/>
              <a:t>Que hermosos son los pies de los que anuncian la paz.</a:t>
            </a:r>
          </a:p>
          <a:p>
            <a:endParaRPr lang="es-DO" sz="3200" dirty="0"/>
          </a:p>
          <a:p>
            <a:r>
              <a:rPr lang="es-DO" sz="3200" dirty="0"/>
              <a:t> ¿Qué dejaste en tu traslado, en tu visita, en tu paso por la vida?</a:t>
            </a:r>
          </a:p>
          <a:p>
            <a:r>
              <a:rPr lang="es-DO" sz="3200" dirty="0"/>
              <a:t> </a:t>
            </a:r>
          </a:p>
          <a:p>
            <a:r>
              <a:rPr lang="es-DO" sz="3200" dirty="0"/>
              <a:t>Las ovejas dejan la tierra sana; mejor que cuando llegaron, porque dan de lo que han recibido.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7F94B8-A925-E796-4512-4C8EA73827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3984F2-7151-E8E7-78C4-AB8C36E2B0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F3727D43-C0BE-8437-E5C0-450256AFF8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03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F6510-9EF8-B273-0F53-6026DF12D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89AB9AD-93EF-38F1-0C6E-5AEFFCEDBE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09B436-2408-697D-13E0-815E37B7FAFC}"/>
              </a:ext>
            </a:extLst>
          </p:cNvPr>
          <p:cNvSpPr/>
          <p:nvPr/>
        </p:nvSpPr>
        <p:spPr>
          <a:xfrm>
            <a:off x="0" y="1765300"/>
            <a:ext cx="12192000" cy="4473416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9F4E77-A6F5-C507-07B5-2C1FD6BFBB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corazón compasivo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1769A-0E2D-27ED-4010-3E368CA6DE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71BCA7-0548-DA49-C487-980E16BC057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 oveja que daña el suelo donde pisa,  es muestra de una pobre relación con el pastor. Mateo 9:</a:t>
            </a:r>
            <a:r>
              <a:rPr kumimoji="0" lang="es-ES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stem-ui"/>
                <a:ea typeface="+mn-ea"/>
                <a:cs typeface="+mn-cs"/>
              </a:rPr>
              <a:t>36 </a:t>
            </a: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stem-ui"/>
                <a:ea typeface="+mn-ea"/>
                <a:cs typeface="+mn-cs"/>
              </a:rPr>
              <a:t>Y al ver las multitudes, tuvo compasión de ellas; porque estaban desamparadas y dispersas como ovejas que no tienen pastor.</a:t>
            </a:r>
            <a:endParaRPr kumimoji="0" lang="es-DO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7F94B8-A925-E796-4512-4C8EA73827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3984F2-7151-E8E7-78C4-AB8C36E2B0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F3727D43-C0BE-8437-E5C0-450256AFF8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40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A19D7-9F1E-9363-2608-4F0EEB091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C993163-97D8-2DC0-6014-6F540A1069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D985E6-30CC-96D0-FAC8-713C76B3A13C}"/>
              </a:ext>
            </a:extLst>
          </p:cNvPr>
          <p:cNvSpPr/>
          <p:nvPr/>
        </p:nvSpPr>
        <p:spPr>
          <a:xfrm>
            <a:off x="0" y="211203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082014-4AC5-7FC0-B2FA-963CEDC014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dirty="0">
                <a:solidFill>
                  <a:srgbClr val="C39E6D"/>
                </a:solidFill>
              </a:rPr>
              <a:t>Compasión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E2C2B-A356-D1F7-5F51-B634660C3F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E69298-1E74-0FFC-E62D-B6E54189EDA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976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DO" sz="3200" dirty="0"/>
              <a:t>La iglesia que es marcada por el buen pastor, no trata a las personas con aspereza y rechazo. No se queda de lejos viendo la necesidad de los demás, pasa por alto las faltas humanas e intercede ante el castigo.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404494-2D36-6C41-A316-FA4E4BD351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8BB47-EDBC-23CB-AFA6-4B557614A4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47E4C240-8947-0BA5-1DED-DA68EB3EC9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9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A19D7-9F1E-9363-2608-4F0EEB091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C993163-97D8-2DC0-6014-6F540A1069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D985E6-30CC-96D0-FAC8-713C76B3A13C}"/>
              </a:ext>
            </a:extLst>
          </p:cNvPr>
          <p:cNvSpPr/>
          <p:nvPr/>
        </p:nvSpPr>
        <p:spPr>
          <a:xfrm>
            <a:off x="0" y="211203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082014-4AC5-7FC0-B2FA-963CEDC014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E2C2B-A356-D1F7-5F51-B634660C3F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E69298-1E74-0FFC-E62D-B6E54189EDA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976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 puede existir distancia entre las personas y un corazón que ama a Cristo; La muestra de que el bien y la misericordia habitan en nosotros será la respuesta que demos a la necesidad de Cristo en el mundo.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404494-2D36-6C41-A316-FA4E4BD351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8BB47-EDBC-23CB-AFA6-4B557614A4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47E4C240-8947-0BA5-1DED-DA68EB3EC9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6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E0555-CB13-95AD-ECE6-783EED1A4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16048C6-BCF5-3EA2-976E-390ADC6F91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5C4447-0D6B-DFBE-057E-6504AECAC7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0A43F7-CBE6-D334-0882-06C987953F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casa del señor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AE7BB5-9A40-1AB7-932E-D32DD090C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D263F3-9C26-FD2E-08BE-5205B59AA12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¿Cuál ha sido la casa de las ovejas en este salmo?</a:t>
            </a:r>
          </a:p>
          <a:p>
            <a:r>
              <a:rPr lang="es-DO" sz="3200" dirty="0"/>
              <a:t> </a:t>
            </a:r>
          </a:p>
          <a:p>
            <a:r>
              <a:rPr lang="es-DO" sz="3200" dirty="0"/>
              <a:t>Es el lugar donde la oveja experimentó cuidados, limpieza, incomodidad, crecimiento y alimentación.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491AA2-7BF2-7C92-D95A-9CC98359DD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8DDF22-397F-72CB-12A4-C014243E4FF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14DB08E7-07F8-7C9D-2E14-18FFF3C733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9B18BECB-EEC6-AD1C-CEDC-81433FEDDB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57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37372-601E-E053-E417-E87D7CD4C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26840E2-A0B3-98DD-22F2-5806F005A6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5A9754-FCFD-BA97-7DD2-0E39EB3230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E3805B-9C61-7720-CC4F-E68ACCE0BD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6F2057-528F-06B6-6D86-10A4E10B23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EF9D36-009C-F84C-6E7A-AB99CF698CB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La casa del pastor; el redil,  impidió que  la tormenta nos alcanzara, o que los parásitos entraran a nuestra cabeza o que el frio nos afectara, nos aseguró el cuidado fiel del pastor en momentos de angustia.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6D55A54-7DA3-6DAD-89B4-E8391BD598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E46666-71BC-D4AA-BEAA-2506D02047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C10E6F75-6B6F-C113-AF93-52BB1B0C30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02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CCF65-480A-A600-E75C-34A3107E8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63E7CE7-AD03-1FBB-7761-7BCD6308BA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FBA4EB-9D83-55A2-5E36-DDD5EA2505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03F6DF-C064-B123-7577-E36F54BA3D8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 SERÁ FIEL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C611C-D576-3722-EFBC-598F3CB2C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E56108-EFC7-67C6-75B3-2D9B919BB5A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 Jesús dijo; En el mundo tendrán aflicciones, pero confíen que yo he vencido el mundo. Juan 16:33 </a:t>
            </a:r>
          </a:p>
          <a:p>
            <a:r>
              <a:rPr lang="es-DO" sz="3200" dirty="0"/>
              <a:t> El mundo tiene que escuchar un discurso de gozo y alegría, porque habitas en la casa del pastor.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CCECC6-11C7-C2D8-D094-64046FBAA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9FFA7C-96C4-77F7-51FD-FD51E20285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CCDD84A6-19BF-B5C0-93D3-C7325AD1A2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B111606F-F6AF-39CB-CB42-AC214C6730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44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CCF65-480A-A600-E75C-34A3107E8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63E7CE7-AD03-1FBB-7761-7BCD6308BA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FBA4EB-9D83-55A2-5E36-DDD5EA2505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03F6DF-C064-B123-7577-E36F54BA3D8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4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DO" sz="40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Qué dice tu discurso de vida?  </a:t>
            </a:r>
            <a:endParaRPr lang="es-DO" sz="40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C611C-D576-3722-EFBC-598F3CB2C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E56108-EFC7-67C6-75B3-2D9B919BB5A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Lo que tu boca dice, habla de la relación que tienes con el amado. La iglesia es llamada a proclamar las buenas noticias, pero nuestro discurso cambia cuando vivimos inconformes ante lo que Dios nos ha dado.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CCECC6-11C7-C2D8-D094-64046FBAA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9FFA7C-96C4-77F7-51FD-FD51E20285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CCDD84A6-19BF-B5C0-93D3-C7325AD1A2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B111606F-F6AF-39CB-CB42-AC214C67305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90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3D9DE-109A-9217-651D-7CABA46F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D63E0DB-E436-08EE-0113-D229EB9CCF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B02C60-0348-75DE-7812-B04E28BACD2A}"/>
              </a:ext>
            </a:extLst>
          </p:cNvPr>
          <p:cNvSpPr/>
          <p:nvPr/>
        </p:nvSpPr>
        <p:spPr>
          <a:xfrm>
            <a:off x="0" y="1541539"/>
            <a:ext cx="12192000" cy="4675577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Cuando David dice; que el bien le seguirá, esta diciendo que Dios estará a su lado en cada instante de su vida.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 misericordia es la compasión con que Dios vea la humanidad y busca salvarle de sus desdichas. </a:t>
            </a:r>
            <a:endParaRPr kumimoji="0" lang="es-DO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CED3AC-1541-A781-D7DE-8594299EBC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BIEN Y LA MISERICORDIA 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CED08D-11E8-E797-1099-F87B9769EF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41677-21ED-5754-48BA-A8EC0221A8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9E9ADB-A43D-4848-0E30-F50FF1D058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C5D857C7-033A-3EB6-81FF-8BB832E4C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45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84A15-FDF7-37AD-D914-FD7A5C27F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1F5551D-4781-25B3-39A1-428F9E9F94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A40B62-5A0D-3528-93FB-A99322E489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6BE12C-08CD-BB94-68ED-19C59BDF9D1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i="0" dirty="0">
                <a:solidFill>
                  <a:srgbClr val="C39E6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IMPACTO DE GLORIA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07A418-75E3-2A2D-A4F5-F1416A31E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D00DD6-6885-6796-9D34-92FC02C9CC7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Ese es el mensaje que debemos decirle al mundo. En la casa de mi pastor hay moradas para todos, llenas de alimento y descanso.</a:t>
            </a:r>
          </a:p>
          <a:p>
            <a:r>
              <a:rPr lang="es-DO" sz="3200" dirty="0"/>
              <a:t> </a:t>
            </a:r>
          </a:p>
          <a:p>
            <a:r>
              <a:rPr lang="es-DO" sz="3200" dirty="0"/>
              <a:t>Porque él conforta nuestra alma, ¡vamos venga¡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A82AA7-9C38-0BA4-67F7-1EEF3C8A54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2EAB6A-1A2F-D0CB-83A1-4FDC54C983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5967ED8F-FA11-5DA7-8A88-72359C232FF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5C54B072-5D0C-1023-5117-A600D22402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73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AE117-286F-3D3F-FD5F-76D13B4B1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9D8586D-5DC8-BF78-4EBB-6B245F7DFB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3E63DD-20B3-4397-1722-8C51AEB2FC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A44751-31F1-C87A-D60F-95857228F6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4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¿Dónde es la casa del señor?</a:t>
            </a:r>
            <a:endParaRPr lang="es-DO" sz="4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7D2CA2-4395-39D7-D72C-D0BB581DB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BA09AD-D713-4837-840A-193D8C9779A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Él espíritu santo habita en nosotros y nos habla. Cuando seguimos su voz es evidencia de una buena relación con él. </a:t>
            </a:r>
          </a:p>
          <a:p>
            <a:r>
              <a:rPr lang="es-DO" sz="3200" dirty="0"/>
              <a:t>Cuando respondemos a la voz de Dios la vida se vuelve satisfactoria en gran medida.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06C19F-8176-0149-7B74-AC92AADEE8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882396-CA13-2D3A-2767-96EF21A300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469738B2-2198-1ACD-C208-1A54787AA67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A0364E5B-97D2-804A-2E67-78ABC9F3EBD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84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102BB-C691-9683-55CD-1A07B44A8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8349A6F-E48C-B924-31C7-AC414E4D815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00260A-61E9-7F8F-1CB8-EA1D8A49EE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086D65-1046-960C-6A1C-4B0E1193F6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C85AB-8B55-AFC3-8E12-1618C8699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9BA40-2F28-1ACC-915D-E847338BD8A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Pero no solo habita en nuestro interior y nos da testimonio de que somos sus hijos, sino que el también nos rodea. Estamos expuestos a sus cuidados por siempre.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9A1427-7088-47D8-0CC7-11DB3A1A9C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629680-49B0-7C3A-9CE3-43E56645FF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9865808D-A59F-3804-4084-30572508058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9A4C2230-4D20-1E28-8689-B872014B2C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751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7E8DD-BEB6-5345-F108-6DD841D8A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1DF5E65-F932-8C04-3230-4C8409916E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58ECE-BC62-3B75-8446-ED12A51F3A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765300"/>
            <a:ext cx="584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A224DB-E759-F1CD-B38A-B622E1306AF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8DE966-A2EE-35DF-F10D-9C06028CD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499569-0233-906C-36C5-99A728A84A2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9792" y="1838513"/>
            <a:ext cx="53244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Su bien y su misericordia estarán con la iglesia, por eso podemos estar confiadas sin importar la situación y en medio de la tormenta podemos estar seguros de que hay moradas para nosotros junto </a:t>
            </a:r>
            <a:r>
              <a:rPr lang="es-DO" sz="3200"/>
              <a:t>al pastor</a:t>
            </a:r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D2438A-CDFB-2075-B26E-AF4B76DA20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4E3663-822F-B7A9-9940-3E5F4B663D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4" name="Picture 3" descr="A group of women standing together&#10;&#10;AI-generated content may be incorrect.">
            <a:extLst>
              <a:ext uri="{FF2B5EF4-FFF2-40B4-BE49-F238E27FC236}">
                <a16:creationId xmlns:a16="http://schemas.microsoft.com/office/drawing/2014/main" id="{AA9B9B29-1EE0-77E1-6FB4-5631785060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33" y="1754251"/>
            <a:ext cx="6282267" cy="4193747"/>
          </a:xfrm>
          <a:prstGeom prst="rect">
            <a:avLst/>
          </a:prstGeom>
        </p:spPr>
      </p:pic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EE308453-AABB-EC9E-28FE-2ACC6B31E3D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797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96356-1D22-3F27-DB2C-4C9135D60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D86752F-81F1-11B4-FA78-8CB7B3A1D5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629150" y="0"/>
            <a:ext cx="7562850" cy="6249881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6A82AE-94F0-5FDE-FC10-1669462BE1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3B33A-09C7-F0EB-F571-4E92C85208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4757202" y="2165812"/>
            <a:ext cx="6265387" cy="1742365"/>
          </a:xfrm>
        </p:spPr>
        <p:txBody>
          <a:bodyPr>
            <a:noAutofit/>
          </a:bodyPr>
          <a:lstStyle/>
          <a:p>
            <a:pPr algn="l"/>
            <a:r>
              <a:rPr lang="en-U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s-DO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RACIAS</a:t>
            </a:r>
            <a:endParaRPr lang="es-DO" sz="96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C1AA06-E43D-854F-6AA9-033D9DCF1F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6642099" y="64823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23D05739-D0B1-5C6C-0C3B-CDD8128E80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47" y="608119"/>
            <a:ext cx="4857749" cy="485774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FB52B0-F157-A3F3-3827-E078B7719A5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44739" y="3644386"/>
            <a:ext cx="3541756" cy="261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5CDF1-A230-B8B3-9E18-D9AAC48C29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86574" y="3644386"/>
            <a:ext cx="4563826" cy="261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08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D6D04-A17B-2582-E7CE-E120B8CEB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A79343E-09E0-91D1-89A8-955FDF4D5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A17623-8A63-4785-66A3-814DF5A9C196}"/>
              </a:ext>
            </a:extLst>
          </p:cNvPr>
          <p:cNvSpPr/>
          <p:nvPr/>
        </p:nvSpPr>
        <p:spPr>
          <a:xfrm>
            <a:off x="78658" y="1800978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778BC4-A46B-9448-FC0A-2686D61512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48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 seguirán </a:t>
            </a:r>
            <a:endParaRPr lang="es-DO" sz="48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10A4C-0CC2-0FC6-97E7-6007841093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F75349-F503-2067-70F0-FD04A0BA97C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714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DO" sz="3200" dirty="0"/>
              <a:t>El bien y la misericordia me seguirán puede traducirse como que:  El mismo Dios nos acompaña en los procesos de la vida y nos trata con misericordia. No es un estado, no es la prosperidad o la salud, es una compañía. No son sus beneficios, es la  compañía del buen pastor.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FFA1AA-365D-89B9-DCA0-0E86EE7932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A5C171-0CFB-8161-F6D9-6F70626F1D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7A27077F-A6F2-4B50-55AC-D3807E4075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18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3ACA5-F19D-2119-2922-4ED30C8AE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38B95DD-7A19-50C3-1A57-831C0BD25D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1BF735-C3D5-AB54-5B91-826437B58B60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48A4DF-7729-AB27-E45D-2F3F68E9FF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 los días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DDAC4-99DB-1B86-EA07-FF71D792FC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78188B-FFDA-2A23-662D-0410FB87D24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714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s-DO" sz="3200" dirty="0"/>
              <a:t> Es fácil poder adorar a Dios en la tranquilidad de la vida.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s-DO" sz="3200" dirty="0"/>
              <a:t>¿Será que podremos decirlo en los momentos de pruebas ? El bien y la misericordia no es testimonio de que no tendremos pruebas, es el testimonio de que su compañía no nos dejará aun en medio de la muerte.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CDC8B1-0586-877D-09D5-E044C86E69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1384CB-4843-6BF2-585E-D45295D2A8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F58BF0E2-6406-2CFE-5593-3EF0E1E601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6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3ACA5-F19D-2119-2922-4ED30C8AE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38B95DD-7A19-50C3-1A57-831C0BD25D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1BF735-C3D5-AB54-5B91-826437B58B60}"/>
              </a:ext>
            </a:extLst>
          </p:cNvPr>
          <p:cNvSpPr/>
          <p:nvPr/>
        </p:nvSpPr>
        <p:spPr>
          <a:xfrm>
            <a:off x="0" y="1940971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48A4DF-7729-AB27-E45D-2F3F68E9FF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 los días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DDAC4-99DB-1B86-EA07-FF71D792FC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78188B-FFDA-2A23-662D-0410FB87D24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Así mismo como él estará todos los días de mi vida. Mi alabanza por su presencia debe mantenerse igual en cada situación. No testificamos de </a:t>
            </a:r>
            <a:r>
              <a:rPr kumimoji="0" lang="es-D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Él</a:t>
            </a: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por lo que nos da, sino por lo que </a:t>
            </a:r>
            <a:r>
              <a:rPr kumimoji="0" lang="es-D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Él</a:t>
            </a: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DO" sz="3200" dirty="0">
                <a:solidFill>
                  <a:prstClr val="black"/>
                </a:solidFill>
                <a:latin typeface="Aptos" panose="02110004020202020204"/>
              </a:rPr>
              <a:t>¿Cómo es tu adoración en los momentos de prueba?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DO" sz="3200" dirty="0">
                <a:solidFill>
                  <a:prstClr val="black"/>
                </a:solidFill>
                <a:latin typeface="Aptos" panose="02110004020202020204"/>
              </a:rPr>
              <a:t>¿Cómo es tu lenguaje cuando parece que él no ve tu condición?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DO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DO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CDC8B1-0586-877D-09D5-E044C86E69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1384CB-4843-6BF2-585E-D45295D2A8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F58BF0E2-6406-2CFE-5593-3EF0E1E601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8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3D9DE-109A-9217-651D-7CABA46F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D63E0DB-E436-08EE-0113-D229EB9CCF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B02C60-0348-75DE-7812-B04E28BACD2A}"/>
              </a:ext>
            </a:extLst>
          </p:cNvPr>
          <p:cNvSpPr/>
          <p:nvPr/>
        </p:nvSpPr>
        <p:spPr>
          <a:xfrm>
            <a:off x="0" y="1541539"/>
            <a:ext cx="12192000" cy="4675577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CED3AC-1541-A781-D7DE-8594299EBC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mi vida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CED08D-11E8-E797-1099-F87B9769EF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3F1991-ACA2-B5D7-CC5C-AE1B08B88F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976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DO" sz="3200" dirty="0"/>
              <a:t>Como oveja debo saber que él me hará bien en cualquier circunstancia, él tendrá misericordia de mi siempre. Pero existirán momentos que su bien será pasarme por momentos de prueba y de muerte.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41677-21ED-5754-48BA-A8EC0221A8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9E9ADB-A43D-4848-0E30-F50FF1D058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C5D857C7-033A-3EB6-81FF-8BB832E4C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80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3D9DE-109A-9217-651D-7CABA46F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D63E0DB-E436-08EE-0113-D229EB9CCF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B02C60-0348-75DE-7812-B04E28BACD2A}"/>
              </a:ext>
            </a:extLst>
          </p:cNvPr>
          <p:cNvSpPr/>
          <p:nvPr/>
        </p:nvSpPr>
        <p:spPr>
          <a:xfrm>
            <a:off x="0" y="1541539"/>
            <a:ext cx="12192000" cy="4675577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CED3AC-1541-A781-D7DE-8594299EBC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5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mi vida </a:t>
            </a:r>
            <a:endParaRPr lang="es-DO" sz="5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CED08D-11E8-E797-1099-F87B9769EF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3F1991-ACA2-B5D7-CC5C-AE1B08B88F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976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 misericordia, será purificarme.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Por que a Dios le importa mas mi alma, que mi carne.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Porque aunque este cuerpo externo se desgaste, su bien será renovar mi alma cada día,  2 Corintios 4:16 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41677-21ED-5754-48BA-A8EC0221A8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9E9ADB-A43D-4848-0E30-F50FF1D058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C5D857C7-033A-3EB6-81FF-8BB832E4C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85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59595-3BB1-0682-0C3C-B88FE5312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A61A0DE-94FD-1F36-B0C4-4E2867EBE7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61C592-910E-E92F-A3C6-36949184F28F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4E831F-BEEB-1D5A-97FC-69F6EC1C1E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48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impacto de las pruebas en la fe </a:t>
            </a:r>
            <a:endParaRPr lang="es-DO" sz="48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5A3571-3A9E-B6E6-68FE-585DE8C8FB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2AD396-3982-9F17-5301-17D081F8756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sz="3200" dirty="0"/>
              <a:t>- Tendemos a desesperarnos en los valles secos y tratamos de hacer las cosas a nuestro modo. </a:t>
            </a:r>
          </a:p>
          <a:p>
            <a:pPr marL="457200" indent="-457200">
              <a:buFontTx/>
              <a:buChar char="-"/>
            </a:pPr>
            <a:r>
              <a:rPr lang="es-DO" sz="3200" dirty="0"/>
              <a:t>A pesar de todo eso Dios no nos deja, su misericordia se  queda a nuestro lado, o va a  buscarnos cuando nos alejamos. </a:t>
            </a:r>
          </a:p>
          <a:p>
            <a:pPr marL="457200" indent="-457200">
              <a:buFontTx/>
              <a:buChar char="-"/>
            </a:pPr>
            <a:r>
              <a:rPr lang="es-DO" sz="3200" dirty="0"/>
              <a:t>Cuando todo termina nos damos cuenta del plan de Dios en todo esto, aunque no lo merezcamos.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479192-E3B4-C602-229F-C223F5B0BF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661A32-50CC-FA0A-1C1B-B8CD222827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A39A4D16-B1BB-10C9-2D4C-F793E6A1A6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52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076D5-946F-F75C-64F0-8B7F57740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C7BD55E-597A-19C7-C8C9-35F3C80CA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EE6D40-DDE0-A766-20BD-83103B6B2121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6F4AB-38DC-F7B7-D907-34DAA08463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4400" b="1" dirty="0">
                <a:solidFill>
                  <a:srgbClr val="C39E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Embajadores de su bien y su misericordia </a:t>
            </a:r>
            <a:endParaRPr lang="es-DO" sz="4400" dirty="0">
              <a:solidFill>
                <a:srgbClr val="C39E6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A08FB0-05DD-E46D-001F-3355431BC8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AEDA15-F9DE-D7FC-59C3-2D8B8D8F640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976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DO" sz="3200" dirty="0"/>
              <a:t>¿Qué haremos con todo este amor y cuidado que Dios nos ha entregado?  Las ovejas son animales que bendicen el suelo donde están, sus pesuñas han sido llamadas pesuñas de oro.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EEA123-D51F-E1E3-E5EF-13BF6BF641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131EAD-690D-BD19-496F-4D6AE88578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22F61D19-078E-2DD9-F6E0-1EEAEF6AE7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48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25000"/>
          </a:schemeClr>
        </a:solidFill>
        <a:ln>
          <a:noFill/>
        </a:ln>
      </a:spPr>
      <a:bodyPr rtlCol="0" anchor="ctr"/>
      <a:lstStyle>
        <a:defPPr algn="ctr">
          <a:defRPr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1176</Words>
  <Application>Microsoft Office PowerPoint</Application>
  <PresentationFormat>Panorámica</PresentationFormat>
  <Paragraphs>108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0" baseType="lpstr">
      <vt:lpstr>Aptos</vt:lpstr>
      <vt:lpstr>Aptos Display</vt:lpstr>
      <vt:lpstr>Arial</vt:lpstr>
      <vt:lpstr>Monse</vt:lpstr>
      <vt:lpstr>system-ui</vt:lpstr>
      <vt:lpstr>Office Theme</vt:lpstr>
      <vt:lpstr>Presentación de PowerPoint</vt:lpstr>
      <vt:lpstr>El BIEN Y LA MISERICORDIA  </vt:lpstr>
      <vt:lpstr>Me seguirán </vt:lpstr>
      <vt:lpstr>Todos los días </vt:lpstr>
      <vt:lpstr>Todos los días </vt:lpstr>
      <vt:lpstr>De mi vida </vt:lpstr>
      <vt:lpstr>De mi vida </vt:lpstr>
      <vt:lpstr>El impacto de las pruebas en la fe </vt:lpstr>
      <vt:lpstr>Embajadores de su bien y su misericordia </vt:lpstr>
      <vt:lpstr> </vt:lpstr>
      <vt:lpstr>Impactando </vt:lpstr>
      <vt:lpstr>Un corazón compasivo </vt:lpstr>
      <vt:lpstr>Un corazón compasivo </vt:lpstr>
      <vt:lpstr>Compasión </vt:lpstr>
      <vt:lpstr>Presentación de PowerPoint</vt:lpstr>
      <vt:lpstr>En la casa del señor </vt:lpstr>
      <vt:lpstr>Presentación de PowerPoint</vt:lpstr>
      <vt:lpstr>ÉL SERÁ FIEL </vt:lpstr>
      <vt:lpstr>¿Qué dice tu discurso de vida?  </vt:lpstr>
      <vt:lpstr>IMPACTO DE GLORIA</vt:lpstr>
      <vt:lpstr>¿Dónde es la casa del señor?</vt:lpstr>
      <vt:lpstr>Presentación de PowerPoint</vt:lpstr>
      <vt:lpstr>Presentación de PowerPoint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Silverio</dc:creator>
  <cp:lastModifiedBy>PC</cp:lastModifiedBy>
  <cp:revision>27</cp:revision>
  <dcterms:created xsi:type="dcterms:W3CDTF">2025-02-22T19:46:34Z</dcterms:created>
  <dcterms:modified xsi:type="dcterms:W3CDTF">2025-04-21T12:44:38Z</dcterms:modified>
</cp:coreProperties>
</file>