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8"/>
  </p:notesMasterIdLst>
  <p:sldIdLst>
    <p:sldId id="259" r:id="rId2"/>
    <p:sldId id="256" r:id="rId3"/>
    <p:sldId id="260" r:id="rId4"/>
    <p:sldId id="288" r:id="rId5"/>
    <p:sldId id="290" r:id="rId6"/>
    <p:sldId id="291" r:id="rId7"/>
    <p:sldId id="292" r:id="rId8"/>
    <p:sldId id="261" r:id="rId9"/>
    <p:sldId id="293" r:id="rId10"/>
    <p:sldId id="294" r:id="rId11"/>
    <p:sldId id="263" r:id="rId12"/>
    <p:sldId id="284" r:id="rId13"/>
    <p:sldId id="285" r:id="rId14"/>
    <p:sldId id="286" r:id="rId15"/>
    <p:sldId id="262" r:id="rId16"/>
    <p:sldId id="295" r:id="rId17"/>
    <p:sldId id="264" r:id="rId18"/>
    <p:sldId id="296" r:id="rId19"/>
    <p:sldId id="297" r:id="rId20"/>
    <p:sldId id="298" r:id="rId21"/>
    <p:sldId id="265" r:id="rId22"/>
    <p:sldId id="299" r:id="rId23"/>
    <p:sldId id="300" r:id="rId24"/>
    <p:sldId id="303" r:id="rId25"/>
    <p:sldId id="301" r:id="rId26"/>
    <p:sldId id="283" r:id="rId27"/>
  </p:sldIdLst>
  <p:sldSz cx="12192000" cy="6858000"/>
  <p:notesSz cx="6858000" cy="9144000"/>
  <p:defaultTextStyle>
    <a:defPPr>
      <a:defRPr lang="es-D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39E6D"/>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C5155D95-5B99-45F9-BD15-C19EF4A92BC0}" v="116" dt="2025-03-30T01:40:51.913"/>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8011" autoAdjust="0"/>
    <p:restoredTop sz="94660"/>
  </p:normalViewPr>
  <p:slideViewPr>
    <p:cSldViewPr snapToGrid="0">
      <p:cViewPr varScale="1">
        <p:scale>
          <a:sx n="79" d="100"/>
          <a:sy n="79" d="100"/>
        </p:scale>
        <p:origin x="667" y="28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microsoft.com/office/2015/10/relationships/revisionInfo" Target="revisionInfo.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microsoft.com/office/2016/11/relationships/changesInfo" Target="changesInfos/changesInfo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 Id="rId8" Type="http://schemas.openxmlformats.org/officeDocument/2006/relationships/slide" Target="slides/slide7.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Jennie Avendano" userId="01e4434e601ce03c" providerId="LiveId" clId="{C5155D95-5B99-45F9-BD15-C19EF4A92BC0}"/>
    <pc:docChg chg="undo redo custSel addSld delSld modSld sldOrd">
      <pc:chgData name="Jennie Avendano" userId="01e4434e601ce03c" providerId="LiveId" clId="{C5155D95-5B99-45F9-BD15-C19EF4A92BC0}" dt="2025-04-15T17:46:44.366" v="7013" actId="255"/>
      <pc:docMkLst>
        <pc:docMk/>
      </pc:docMkLst>
      <pc:sldChg chg="modSp mod modNotesTx">
        <pc:chgData name="Jennie Avendano" userId="01e4434e601ce03c" providerId="LiveId" clId="{C5155D95-5B99-45F9-BD15-C19EF4A92BC0}" dt="2025-03-30T00:14:18.797" v="5544" actId="6549"/>
        <pc:sldMkLst>
          <pc:docMk/>
          <pc:sldMk cId="4168778529" sldId="256"/>
        </pc:sldMkLst>
        <pc:spChg chg="mod">
          <ac:chgData name="Jennie Avendano" userId="01e4434e601ce03c" providerId="LiveId" clId="{C5155D95-5B99-45F9-BD15-C19EF4A92BC0}" dt="2025-03-30T00:11:20.242" v="5532" actId="790"/>
          <ac:spMkLst>
            <pc:docMk/>
            <pc:sldMk cId="4168778529" sldId="256"/>
            <ac:spMk id="2" creationId="{4B1F04CF-03A4-A5B9-EA9D-6217B23154E1}"/>
          </ac:spMkLst>
        </pc:spChg>
        <pc:spChg chg="mod">
          <ac:chgData name="Jennie Avendano" userId="01e4434e601ce03c" providerId="LiveId" clId="{C5155D95-5B99-45F9-BD15-C19EF4A92BC0}" dt="2025-03-30T00:11:20.242" v="5532" actId="790"/>
          <ac:spMkLst>
            <pc:docMk/>
            <pc:sldMk cId="4168778529" sldId="256"/>
            <ac:spMk id="3" creationId="{312F5E5C-AC82-E42E-DC04-95B09B44604A}"/>
          </ac:spMkLst>
        </pc:spChg>
        <pc:spChg chg="mod">
          <ac:chgData name="Jennie Avendano" userId="01e4434e601ce03c" providerId="LiveId" clId="{C5155D95-5B99-45F9-BD15-C19EF4A92BC0}" dt="2025-03-30T00:14:18.797" v="5544" actId="6549"/>
          <ac:spMkLst>
            <pc:docMk/>
            <pc:sldMk cId="4168778529" sldId="256"/>
            <ac:spMk id="10" creationId="{9136B191-4F0D-96CD-A0BC-838DA2F37C55}"/>
          </ac:spMkLst>
        </pc:spChg>
        <pc:spChg chg="mod">
          <ac:chgData name="Jennie Avendano" userId="01e4434e601ce03c" providerId="LiveId" clId="{C5155D95-5B99-45F9-BD15-C19EF4A92BC0}" dt="2025-03-30T00:11:20.242" v="5532" actId="790"/>
          <ac:spMkLst>
            <pc:docMk/>
            <pc:sldMk cId="4168778529" sldId="256"/>
            <ac:spMk id="15" creationId="{84A5859F-8C34-E5BD-D7CA-58244B3A40A3}"/>
          </ac:spMkLst>
        </pc:spChg>
        <pc:spChg chg="mod">
          <ac:chgData name="Jennie Avendano" userId="01e4434e601ce03c" providerId="LiveId" clId="{C5155D95-5B99-45F9-BD15-C19EF4A92BC0}" dt="2025-03-30T00:11:20.242" v="5532" actId="790"/>
          <ac:spMkLst>
            <pc:docMk/>
            <pc:sldMk cId="4168778529" sldId="256"/>
            <ac:spMk id="16" creationId="{920CC16D-F23F-5C72-3560-86F4C23789A4}"/>
          </ac:spMkLst>
        </pc:spChg>
        <pc:spChg chg="mod">
          <ac:chgData name="Jennie Avendano" userId="01e4434e601ce03c" providerId="LiveId" clId="{C5155D95-5B99-45F9-BD15-C19EF4A92BC0}" dt="2025-03-30T00:11:20.242" v="5532" actId="790"/>
          <ac:spMkLst>
            <pc:docMk/>
            <pc:sldMk cId="4168778529" sldId="256"/>
            <ac:spMk id="18" creationId="{4A03ADDD-B1E5-02C8-548B-0B35F2FAE144}"/>
          </ac:spMkLst>
        </pc:spChg>
      </pc:sldChg>
      <pc:sldChg chg="modSp del mod">
        <pc:chgData name="Jennie Avendano" userId="01e4434e601ce03c" providerId="LiveId" clId="{C5155D95-5B99-45F9-BD15-C19EF4A92BC0}" dt="2025-03-29T23:54:51.630" v="4773" actId="2696"/>
        <pc:sldMkLst>
          <pc:docMk/>
          <pc:sldMk cId="2436657660" sldId="258"/>
        </pc:sldMkLst>
      </pc:sldChg>
      <pc:sldChg chg="modSp mod">
        <pc:chgData name="Jennie Avendano" userId="01e4434e601ce03c" providerId="LiveId" clId="{C5155D95-5B99-45F9-BD15-C19EF4A92BC0}" dt="2025-03-30T00:11:20.242" v="5532" actId="790"/>
        <pc:sldMkLst>
          <pc:docMk/>
          <pc:sldMk cId="3017803670" sldId="259"/>
        </pc:sldMkLst>
        <pc:spChg chg="mod">
          <ac:chgData name="Jennie Avendano" userId="01e4434e601ce03c" providerId="LiveId" clId="{C5155D95-5B99-45F9-BD15-C19EF4A92BC0}" dt="2025-03-30T00:11:20.242" v="5532" actId="790"/>
          <ac:spMkLst>
            <pc:docMk/>
            <pc:sldMk cId="3017803670" sldId="259"/>
            <ac:spMk id="6" creationId="{641EAA37-6C7C-D850-2862-117C609C4F2E}"/>
          </ac:spMkLst>
        </pc:spChg>
        <pc:spChg chg="mod">
          <ac:chgData name="Jennie Avendano" userId="01e4434e601ce03c" providerId="LiveId" clId="{C5155D95-5B99-45F9-BD15-C19EF4A92BC0}" dt="2025-03-30T00:11:20.242" v="5532" actId="790"/>
          <ac:spMkLst>
            <pc:docMk/>
            <pc:sldMk cId="3017803670" sldId="259"/>
            <ac:spMk id="7" creationId="{F6D9B358-8CAC-03D9-2CAC-1E59C1FF4375}"/>
          </ac:spMkLst>
        </pc:spChg>
      </pc:sldChg>
      <pc:sldChg chg="modSp mod modNotesTx">
        <pc:chgData name="Jennie Avendano" userId="01e4434e601ce03c" providerId="LiveId" clId="{C5155D95-5B99-45F9-BD15-C19EF4A92BC0}" dt="2025-03-30T00:11:20.242" v="5532" actId="790"/>
        <pc:sldMkLst>
          <pc:docMk/>
          <pc:sldMk cId="500418319" sldId="260"/>
        </pc:sldMkLst>
        <pc:spChg chg="mod">
          <ac:chgData name="Jennie Avendano" userId="01e4434e601ce03c" providerId="LiveId" clId="{C5155D95-5B99-45F9-BD15-C19EF4A92BC0}" dt="2025-03-30T00:11:20.242" v="5532" actId="790"/>
          <ac:spMkLst>
            <pc:docMk/>
            <pc:sldMk cId="500418319" sldId="260"/>
            <ac:spMk id="2" creationId="{71778BC4-A46B-9448-FC0A-2686D615129C}"/>
          </ac:spMkLst>
        </pc:spChg>
        <pc:spChg chg="mod">
          <ac:chgData name="Jennie Avendano" userId="01e4434e601ce03c" providerId="LiveId" clId="{C5155D95-5B99-45F9-BD15-C19EF4A92BC0}" dt="2025-03-30T00:11:20.242" v="5532" actId="790"/>
          <ac:spMkLst>
            <pc:docMk/>
            <pc:sldMk cId="500418319" sldId="260"/>
            <ac:spMk id="3" creationId="{8D910A4C-0CC2-0FC6-97E7-60078410934C}"/>
          </ac:spMkLst>
        </pc:spChg>
        <pc:spChg chg="mod">
          <ac:chgData name="Jennie Avendano" userId="01e4434e601ce03c" providerId="LiveId" clId="{C5155D95-5B99-45F9-BD15-C19EF4A92BC0}" dt="2025-03-30T00:11:20.242" v="5532" actId="790"/>
          <ac:spMkLst>
            <pc:docMk/>
            <pc:sldMk cId="500418319" sldId="260"/>
            <ac:spMk id="10" creationId="{15A17623-8A63-4785-66A3-814DF5A9C196}"/>
          </ac:spMkLst>
        </pc:spChg>
        <pc:spChg chg="mod">
          <ac:chgData name="Jennie Avendano" userId="01e4434e601ce03c" providerId="LiveId" clId="{C5155D95-5B99-45F9-BD15-C19EF4A92BC0}" dt="2025-03-30T00:11:20.242" v="5532" actId="790"/>
          <ac:spMkLst>
            <pc:docMk/>
            <pc:sldMk cId="500418319" sldId="260"/>
            <ac:spMk id="15" creationId="{1A79343E-09E0-91D1-89A8-955FDF4D5D40}"/>
          </ac:spMkLst>
        </pc:spChg>
        <pc:spChg chg="mod">
          <ac:chgData name="Jennie Avendano" userId="01e4434e601ce03c" providerId="LiveId" clId="{C5155D95-5B99-45F9-BD15-C19EF4A92BC0}" dt="2025-03-30T00:11:20.242" v="5532" actId="790"/>
          <ac:spMkLst>
            <pc:docMk/>
            <pc:sldMk cId="500418319" sldId="260"/>
            <ac:spMk id="16" creationId="{B9FFA1AA-365D-89B9-DCA0-0E86EE7932B2}"/>
          </ac:spMkLst>
        </pc:spChg>
        <pc:spChg chg="mod">
          <ac:chgData name="Jennie Avendano" userId="01e4434e601ce03c" providerId="LiveId" clId="{C5155D95-5B99-45F9-BD15-C19EF4A92BC0}" dt="2025-03-30T00:11:20.242" v="5532" actId="790"/>
          <ac:spMkLst>
            <pc:docMk/>
            <pc:sldMk cId="500418319" sldId="260"/>
            <ac:spMk id="18" creationId="{8FA5C171-0CFB-8161-F6D9-6F70626F1D7D}"/>
          </ac:spMkLst>
        </pc:spChg>
        <pc:picChg chg="mod">
          <ac:chgData name="Jennie Avendano" userId="01e4434e601ce03c" providerId="LiveId" clId="{C5155D95-5B99-45F9-BD15-C19EF4A92BC0}" dt="2025-03-27T22:45:48.446" v="1096" actId="1076"/>
          <ac:picMkLst>
            <pc:docMk/>
            <pc:sldMk cId="500418319" sldId="260"/>
            <ac:picMk id="1028" creationId="{B9478C30-0B10-9E67-5D89-942F0A63F79A}"/>
          </ac:picMkLst>
        </pc:picChg>
      </pc:sldChg>
      <pc:sldChg chg="modSp mod modNotesTx">
        <pc:chgData name="Jennie Avendano" userId="01e4434e601ce03c" providerId="LiveId" clId="{C5155D95-5B99-45F9-BD15-C19EF4A92BC0}" dt="2025-04-12T04:02:58.702" v="6963" actId="6549"/>
        <pc:sldMkLst>
          <pc:docMk/>
          <pc:sldMk cId="1478169781" sldId="261"/>
        </pc:sldMkLst>
        <pc:spChg chg="mod">
          <ac:chgData name="Jennie Avendano" userId="01e4434e601ce03c" providerId="LiveId" clId="{C5155D95-5B99-45F9-BD15-C19EF4A92BC0}" dt="2025-03-30T00:11:20.242" v="5532" actId="790"/>
          <ac:spMkLst>
            <pc:docMk/>
            <pc:sldMk cId="1478169781" sldId="261"/>
            <ac:spMk id="2" creationId="{E148A4DF-7729-AB27-E45D-2F3F68E9FF67}"/>
          </ac:spMkLst>
        </pc:spChg>
        <pc:spChg chg="mod">
          <ac:chgData name="Jennie Avendano" userId="01e4434e601ce03c" providerId="LiveId" clId="{C5155D95-5B99-45F9-BD15-C19EF4A92BC0}" dt="2025-03-30T00:11:20.242" v="5532" actId="790"/>
          <ac:spMkLst>
            <pc:docMk/>
            <pc:sldMk cId="1478169781" sldId="261"/>
            <ac:spMk id="3" creationId="{C78DDAC4-99DB-1B86-EA07-FF71D792FCB8}"/>
          </ac:spMkLst>
        </pc:spChg>
        <pc:spChg chg="mod">
          <ac:chgData name="Jennie Avendano" userId="01e4434e601ce03c" providerId="LiveId" clId="{C5155D95-5B99-45F9-BD15-C19EF4A92BC0}" dt="2025-03-30T00:11:20.242" v="5532" actId="790"/>
          <ac:spMkLst>
            <pc:docMk/>
            <pc:sldMk cId="1478169781" sldId="261"/>
            <ac:spMk id="10" creationId="{6D1BF735-C3D5-AB54-5B91-826437B58B60}"/>
          </ac:spMkLst>
        </pc:spChg>
        <pc:spChg chg="mod">
          <ac:chgData name="Jennie Avendano" userId="01e4434e601ce03c" providerId="LiveId" clId="{C5155D95-5B99-45F9-BD15-C19EF4A92BC0}" dt="2025-03-30T00:11:20.242" v="5532" actId="790"/>
          <ac:spMkLst>
            <pc:docMk/>
            <pc:sldMk cId="1478169781" sldId="261"/>
            <ac:spMk id="12" creationId="{9F78188B-FFDA-2A23-662D-0410FB87D24D}"/>
          </ac:spMkLst>
        </pc:spChg>
        <pc:spChg chg="mod">
          <ac:chgData name="Jennie Avendano" userId="01e4434e601ce03c" providerId="LiveId" clId="{C5155D95-5B99-45F9-BD15-C19EF4A92BC0}" dt="2025-03-30T00:11:20.242" v="5532" actId="790"/>
          <ac:spMkLst>
            <pc:docMk/>
            <pc:sldMk cId="1478169781" sldId="261"/>
            <ac:spMk id="15" creationId="{A38B95DD-7A19-50C3-1A57-831C0BD25DC3}"/>
          </ac:spMkLst>
        </pc:spChg>
        <pc:spChg chg="mod">
          <ac:chgData name="Jennie Avendano" userId="01e4434e601ce03c" providerId="LiveId" clId="{C5155D95-5B99-45F9-BD15-C19EF4A92BC0}" dt="2025-03-30T00:11:20.242" v="5532" actId="790"/>
          <ac:spMkLst>
            <pc:docMk/>
            <pc:sldMk cId="1478169781" sldId="261"/>
            <ac:spMk id="16" creationId="{72CDC8B1-0586-877D-09D5-E044C86E697A}"/>
          </ac:spMkLst>
        </pc:spChg>
        <pc:spChg chg="mod">
          <ac:chgData name="Jennie Avendano" userId="01e4434e601ce03c" providerId="LiveId" clId="{C5155D95-5B99-45F9-BD15-C19EF4A92BC0}" dt="2025-03-30T00:11:20.242" v="5532" actId="790"/>
          <ac:spMkLst>
            <pc:docMk/>
            <pc:sldMk cId="1478169781" sldId="261"/>
            <ac:spMk id="18" creationId="{841384CB-4843-6BF2-585E-D45295D2A8E4}"/>
          </ac:spMkLst>
        </pc:spChg>
      </pc:sldChg>
      <pc:sldChg chg="addSp modSp mod modNotesTx">
        <pc:chgData name="Jennie Avendano" userId="01e4434e601ce03c" providerId="LiveId" clId="{C5155D95-5B99-45F9-BD15-C19EF4A92BC0}" dt="2025-03-30T01:37:58.417" v="6826" actId="6549"/>
        <pc:sldMkLst>
          <pc:docMk/>
          <pc:sldMk cId="3807080074" sldId="262"/>
        </pc:sldMkLst>
        <pc:spChg chg="mod">
          <ac:chgData name="Jennie Avendano" userId="01e4434e601ce03c" providerId="LiveId" clId="{C5155D95-5B99-45F9-BD15-C19EF4A92BC0}" dt="2025-03-30T01:37:00.177" v="6825" actId="20577"/>
          <ac:spMkLst>
            <pc:docMk/>
            <pc:sldMk cId="3807080074" sldId="262"/>
            <ac:spMk id="2" creationId="{49CED3AC-1541-A781-D7DE-8594299EBCBB}"/>
          </ac:spMkLst>
        </pc:spChg>
        <pc:spChg chg="mod">
          <ac:chgData name="Jennie Avendano" userId="01e4434e601ce03c" providerId="LiveId" clId="{C5155D95-5B99-45F9-BD15-C19EF4A92BC0}" dt="2025-03-30T00:11:20.242" v="5532" actId="790"/>
          <ac:spMkLst>
            <pc:docMk/>
            <pc:sldMk cId="3807080074" sldId="262"/>
            <ac:spMk id="3" creationId="{E1CED08D-11E8-E797-1099-F87B9769EF3A}"/>
          </ac:spMkLst>
        </pc:spChg>
        <pc:spChg chg="mod">
          <ac:chgData name="Jennie Avendano" userId="01e4434e601ce03c" providerId="LiveId" clId="{C5155D95-5B99-45F9-BD15-C19EF4A92BC0}" dt="2025-03-30T01:37:58.417" v="6826" actId="6549"/>
          <ac:spMkLst>
            <pc:docMk/>
            <pc:sldMk cId="3807080074" sldId="262"/>
            <ac:spMk id="10" creationId="{A0B02C60-0348-75DE-7812-B04E28BACD2A}"/>
          </ac:spMkLst>
        </pc:spChg>
        <pc:spChg chg="mod">
          <ac:chgData name="Jennie Avendano" userId="01e4434e601ce03c" providerId="LiveId" clId="{C5155D95-5B99-45F9-BD15-C19EF4A92BC0}" dt="2025-03-30T00:11:20.242" v="5532" actId="790"/>
          <ac:spMkLst>
            <pc:docMk/>
            <pc:sldMk cId="3807080074" sldId="262"/>
            <ac:spMk id="12" creationId="{FD3F1991-ACA2-B5D7-CC5C-AE1B08B88FF9}"/>
          </ac:spMkLst>
        </pc:spChg>
        <pc:spChg chg="mod">
          <ac:chgData name="Jennie Avendano" userId="01e4434e601ce03c" providerId="LiveId" clId="{C5155D95-5B99-45F9-BD15-C19EF4A92BC0}" dt="2025-03-30T00:11:20.242" v="5532" actId="790"/>
          <ac:spMkLst>
            <pc:docMk/>
            <pc:sldMk cId="3807080074" sldId="262"/>
            <ac:spMk id="15" creationId="{CD63E0DB-E436-08EE-0113-D229EB9CCF62}"/>
          </ac:spMkLst>
        </pc:spChg>
        <pc:spChg chg="mod">
          <ac:chgData name="Jennie Avendano" userId="01e4434e601ce03c" providerId="LiveId" clId="{C5155D95-5B99-45F9-BD15-C19EF4A92BC0}" dt="2025-03-30T00:11:20.242" v="5532" actId="790"/>
          <ac:spMkLst>
            <pc:docMk/>
            <pc:sldMk cId="3807080074" sldId="262"/>
            <ac:spMk id="16" creationId="{D5B41677-21ED-5754-48BA-A8EC0221A834}"/>
          </ac:spMkLst>
        </pc:spChg>
        <pc:spChg chg="mod">
          <ac:chgData name="Jennie Avendano" userId="01e4434e601ce03c" providerId="LiveId" clId="{C5155D95-5B99-45F9-BD15-C19EF4A92BC0}" dt="2025-03-30T00:11:20.242" v="5532" actId="790"/>
          <ac:spMkLst>
            <pc:docMk/>
            <pc:sldMk cId="3807080074" sldId="262"/>
            <ac:spMk id="18" creationId="{DA9E9ADB-A43D-4848-0E30-F50FF1D05849}"/>
          </ac:spMkLst>
        </pc:spChg>
        <pc:picChg chg="mod">
          <ac:chgData name="Jennie Avendano" userId="01e4434e601ce03c" providerId="LiveId" clId="{C5155D95-5B99-45F9-BD15-C19EF4A92BC0}" dt="2025-03-30T00:30:25.170" v="5840" actId="1076"/>
          <ac:picMkLst>
            <pc:docMk/>
            <pc:sldMk cId="3807080074" sldId="262"/>
            <ac:picMk id="4" creationId="{D7437CE1-B2A2-518E-041A-A4C7D04F3322}"/>
          </ac:picMkLst>
        </pc:picChg>
        <pc:picChg chg="add mod">
          <ac:chgData name="Jennie Avendano" userId="01e4434e601ce03c" providerId="LiveId" clId="{C5155D95-5B99-45F9-BD15-C19EF4A92BC0}" dt="2025-03-30T00:30:14.437" v="5838" actId="14100"/>
          <ac:picMkLst>
            <pc:docMk/>
            <pc:sldMk cId="3807080074" sldId="262"/>
            <ac:picMk id="6146" creationId="{E0E6DC0F-F1D6-4B4B-DF0D-C12B162B80CC}"/>
          </ac:picMkLst>
        </pc:picChg>
        <pc:picChg chg="add mod">
          <ac:chgData name="Jennie Avendano" userId="01e4434e601ce03c" providerId="LiveId" clId="{C5155D95-5B99-45F9-BD15-C19EF4A92BC0}" dt="2025-03-30T00:30:09.817" v="5837" actId="1076"/>
          <ac:picMkLst>
            <pc:docMk/>
            <pc:sldMk cId="3807080074" sldId="262"/>
            <ac:picMk id="6148" creationId="{1A238FA1-8BE0-553C-95B2-DF4863D992C2}"/>
          </ac:picMkLst>
        </pc:picChg>
      </pc:sldChg>
      <pc:sldChg chg="addSp modSp mod ord modNotesTx">
        <pc:chgData name="Jennie Avendano" userId="01e4434e601ce03c" providerId="LiveId" clId="{C5155D95-5B99-45F9-BD15-C19EF4A92BC0}" dt="2025-04-12T04:03:47.729" v="6983" actId="20577"/>
        <pc:sldMkLst>
          <pc:docMk/>
          <pc:sldMk cId="1899452015" sldId="263"/>
        </pc:sldMkLst>
        <pc:spChg chg="mod">
          <ac:chgData name="Jennie Avendano" userId="01e4434e601ce03c" providerId="LiveId" clId="{C5155D95-5B99-45F9-BD15-C19EF4A92BC0}" dt="2025-03-30T01:34:43.035" v="6804" actId="255"/>
          <ac:spMkLst>
            <pc:docMk/>
            <pc:sldMk cId="1899452015" sldId="263"/>
            <ac:spMk id="2" creationId="{D04E831F-BEEB-1D5A-97FC-69F6EC1C1E45}"/>
          </ac:spMkLst>
        </pc:spChg>
        <pc:spChg chg="mod">
          <ac:chgData name="Jennie Avendano" userId="01e4434e601ce03c" providerId="LiveId" clId="{C5155D95-5B99-45F9-BD15-C19EF4A92BC0}" dt="2025-03-30T00:11:20.242" v="5532" actId="790"/>
          <ac:spMkLst>
            <pc:docMk/>
            <pc:sldMk cId="1899452015" sldId="263"/>
            <ac:spMk id="3" creationId="{FA5A3571-3A9E-B6E6-68FE-585DE8C8FB95}"/>
          </ac:spMkLst>
        </pc:spChg>
        <pc:spChg chg="mod">
          <ac:chgData name="Jennie Avendano" userId="01e4434e601ce03c" providerId="LiveId" clId="{C5155D95-5B99-45F9-BD15-C19EF4A92BC0}" dt="2025-03-30T00:11:20.242" v="5532" actId="790"/>
          <ac:spMkLst>
            <pc:docMk/>
            <pc:sldMk cId="1899452015" sldId="263"/>
            <ac:spMk id="10" creationId="{ED61C592-910E-E92F-A3C6-36949184F28F}"/>
          </ac:spMkLst>
        </pc:spChg>
        <pc:spChg chg="mod">
          <ac:chgData name="Jennie Avendano" userId="01e4434e601ce03c" providerId="LiveId" clId="{C5155D95-5B99-45F9-BD15-C19EF4A92BC0}" dt="2025-03-30T01:34:51.538" v="6805" actId="255"/>
          <ac:spMkLst>
            <pc:docMk/>
            <pc:sldMk cId="1899452015" sldId="263"/>
            <ac:spMk id="12" creationId="{D12AD396-3982-9F17-5301-17D081F8756E}"/>
          </ac:spMkLst>
        </pc:spChg>
        <pc:spChg chg="mod">
          <ac:chgData name="Jennie Avendano" userId="01e4434e601ce03c" providerId="LiveId" clId="{C5155D95-5B99-45F9-BD15-C19EF4A92BC0}" dt="2025-03-30T00:11:20.242" v="5532" actId="790"/>
          <ac:spMkLst>
            <pc:docMk/>
            <pc:sldMk cId="1899452015" sldId="263"/>
            <ac:spMk id="15" creationId="{8A61A0DE-94FD-1F36-B0C4-4E2867EBE7E0}"/>
          </ac:spMkLst>
        </pc:spChg>
        <pc:spChg chg="mod">
          <ac:chgData name="Jennie Avendano" userId="01e4434e601ce03c" providerId="LiveId" clId="{C5155D95-5B99-45F9-BD15-C19EF4A92BC0}" dt="2025-03-30T00:11:20.242" v="5532" actId="790"/>
          <ac:spMkLst>
            <pc:docMk/>
            <pc:sldMk cId="1899452015" sldId="263"/>
            <ac:spMk id="16" creationId="{A6479192-E3B4-C602-229F-C223F5B0BF98}"/>
          </ac:spMkLst>
        </pc:spChg>
        <pc:spChg chg="mod">
          <ac:chgData name="Jennie Avendano" userId="01e4434e601ce03c" providerId="LiveId" clId="{C5155D95-5B99-45F9-BD15-C19EF4A92BC0}" dt="2025-03-30T00:11:20.242" v="5532" actId="790"/>
          <ac:spMkLst>
            <pc:docMk/>
            <pc:sldMk cId="1899452015" sldId="263"/>
            <ac:spMk id="18" creationId="{87661A32-50CC-FA0A-1C1B-B8CD2228278F}"/>
          </ac:spMkLst>
        </pc:spChg>
        <pc:picChg chg="add mod">
          <ac:chgData name="Jennie Avendano" userId="01e4434e601ce03c" providerId="LiveId" clId="{C5155D95-5B99-45F9-BD15-C19EF4A92BC0}" dt="2025-03-30T00:18:57.536" v="5554" actId="14100"/>
          <ac:picMkLst>
            <pc:docMk/>
            <pc:sldMk cId="1899452015" sldId="263"/>
            <ac:picMk id="5122" creationId="{4B4BF546-181C-4477-DEE2-BCE47C46290C}"/>
          </ac:picMkLst>
        </pc:picChg>
      </pc:sldChg>
      <pc:sldChg chg="modSp mod modNotesTx">
        <pc:chgData name="Jennie Avendano" userId="01e4434e601ce03c" providerId="LiveId" clId="{C5155D95-5B99-45F9-BD15-C19EF4A92BC0}" dt="2025-04-15T17:45:09.161" v="7006" actId="255"/>
        <pc:sldMkLst>
          <pc:docMk/>
          <pc:sldMk cId="1018948203" sldId="264"/>
        </pc:sldMkLst>
        <pc:spChg chg="mod">
          <ac:chgData name="Jennie Avendano" userId="01e4434e601ce03c" providerId="LiveId" clId="{C5155D95-5B99-45F9-BD15-C19EF4A92BC0}" dt="2025-03-30T01:39:54.230" v="6841" actId="255"/>
          <ac:spMkLst>
            <pc:docMk/>
            <pc:sldMk cId="1018948203" sldId="264"/>
            <ac:spMk id="2" creationId="{1586F4AB-38DC-F7B7-D907-34DAA08463AB}"/>
          </ac:spMkLst>
        </pc:spChg>
        <pc:spChg chg="mod">
          <ac:chgData name="Jennie Avendano" userId="01e4434e601ce03c" providerId="LiveId" clId="{C5155D95-5B99-45F9-BD15-C19EF4A92BC0}" dt="2025-03-30T00:11:20.242" v="5532" actId="790"/>
          <ac:spMkLst>
            <pc:docMk/>
            <pc:sldMk cId="1018948203" sldId="264"/>
            <ac:spMk id="3" creationId="{F1A08FB0-05DD-E46D-001F-3355431BC843}"/>
          </ac:spMkLst>
        </pc:spChg>
        <pc:spChg chg="mod">
          <ac:chgData name="Jennie Avendano" userId="01e4434e601ce03c" providerId="LiveId" clId="{C5155D95-5B99-45F9-BD15-C19EF4A92BC0}" dt="2025-03-30T00:11:20.242" v="5532" actId="790"/>
          <ac:spMkLst>
            <pc:docMk/>
            <pc:sldMk cId="1018948203" sldId="264"/>
            <ac:spMk id="10" creationId="{3BEE6D40-DDE0-A766-20BD-83103B6B2121}"/>
          </ac:spMkLst>
        </pc:spChg>
        <pc:spChg chg="mod">
          <ac:chgData name="Jennie Avendano" userId="01e4434e601ce03c" providerId="LiveId" clId="{C5155D95-5B99-45F9-BD15-C19EF4A92BC0}" dt="2025-04-15T17:45:09.161" v="7006" actId="255"/>
          <ac:spMkLst>
            <pc:docMk/>
            <pc:sldMk cId="1018948203" sldId="264"/>
            <ac:spMk id="12" creationId="{85AEDA15-F9DE-D7FC-59C3-2D8B8D8F6409}"/>
          </ac:spMkLst>
        </pc:spChg>
        <pc:spChg chg="mod">
          <ac:chgData name="Jennie Avendano" userId="01e4434e601ce03c" providerId="LiveId" clId="{C5155D95-5B99-45F9-BD15-C19EF4A92BC0}" dt="2025-03-30T00:11:20.242" v="5532" actId="790"/>
          <ac:spMkLst>
            <pc:docMk/>
            <pc:sldMk cId="1018948203" sldId="264"/>
            <ac:spMk id="15" creationId="{8C7BD55E-597A-19C7-C8C9-35F3C80CAA47}"/>
          </ac:spMkLst>
        </pc:spChg>
        <pc:spChg chg="mod">
          <ac:chgData name="Jennie Avendano" userId="01e4434e601ce03c" providerId="LiveId" clId="{C5155D95-5B99-45F9-BD15-C19EF4A92BC0}" dt="2025-03-30T00:11:20.242" v="5532" actId="790"/>
          <ac:spMkLst>
            <pc:docMk/>
            <pc:sldMk cId="1018948203" sldId="264"/>
            <ac:spMk id="16" creationId="{F2EEA123-D51F-E1E3-E5EF-13BF6BF64142}"/>
          </ac:spMkLst>
        </pc:spChg>
        <pc:spChg chg="mod">
          <ac:chgData name="Jennie Avendano" userId="01e4434e601ce03c" providerId="LiveId" clId="{C5155D95-5B99-45F9-BD15-C19EF4A92BC0}" dt="2025-03-30T00:11:20.242" v="5532" actId="790"/>
          <ac:spMkLst>
            <pc:docMk/>
            <pc:sldMk cId="1018948203" sldId="264"/>
            <ac:spMk id="18" creationId="{4C131EAD-690D-BD19-496F-4D6AE88578C8}"/>
          </ac:spMkLst>
        </pc:spChg>
      </pc:sldChg>
      <pc:sldChg chg="addSp modSp mod ord">
        <pc:chgData name="Jennie Avendano" userId="01e4434e601ce03c" providerId="LiveId" clId="{C5155D95-5B99-45F9-BD15-C19EF4A92BC0}" dt="2025-04-15T17:46:12.005" v="7010" actId="255"/>
        <pc:sldMkLst>
          <pc:docMk/>
          <pc:sldMk cId="668195254" sldId="265"/>
        </pc:sldMkLst>
        <pc:spChg chg="mod">
          <ac:chgData name="Jennie Avendano" userId="01e4434e601ce03c" providerId="LiveId" clId="{C5155D95-5B99-45F9-BD15-C19EF4A92BC0}" dt="2025-03-30T00:11:20.242" v="5532" actId="790"/>
          <ac:spMkLst>
            <pc:docMk/>
            <pc:sldMk cId="668195254" sldId="265"/>
            <ac:spMk id="2" creationId="{61565FE2-EE13-B899-5CC6-7A554F1A327A}"/>
          </ac:spMkLst>
        </pc:spChg>
        <pc:spChg chg="mod">
          <ac:chgData name="Jennie Avendano" userId="01e4434e601ce03c" providerId="LiveId" clId="{C5155D95-5B99-45F9-BD15-C19EF4A92BC0}" dt="2025-03-30T00:11:20.242" v="5532" actId="790"/>
          <ac:spMkLst>
            <pc:docMk/>
            <pc:sldMk cId="668195254" sldId="265"/>
            <ac:spMk id="3" creationId="{510DA64D-A219-1692-4B7D-23F526FC0D77}"/>
          </ac:spMkLst>
        </pc:spChg>
        <pc:spChg chg="mod">
          <ac:chgData name="Jennie Avendano" userId="01e4434e601ce03c" providerId="LiveId" clId="{C5155D95-5B99-45F9-BD15-C19EF4A92BC0}" dt="2025-03-30T00:11:20.242" v="5532" actId="790"/>
          <ac:spMkLst>
            <pc:docMk/>
            <pc:sldMk cId="668195254" sldId="265"/>
            <ac:spMk id="10" creationId="{20477659-BD77-4D17-E751-B958F6C8644D}"/>
          </ac:spMkLst>
        </pc:spChg>
        <pc:spChg chg="mod">
          <ac:chgData name="Jennie Avendano" userId="01e4434e601ce03c" providerId="LiveId" clId="{C5155D95-5B99-45F9-BD15-C19EF4A92BC0}" dt="2025-04-15T17:46:12.005" v="7010" actId="255"/>
          <ac:spMkLst>
            <pc:docMk/>
            <pc:sldMk cId="668195254" sldId="265"/>
            <ac:spMk id="12" creationId="{3E5607E0-1190-019D-CAAC-6E6EA6E0CC57}"/>
          </ac:spMkLst>
        </pc:spChg>
        <pc:spChg chg="mod">
          <ac:chgData name="Jennie Avendano" userId="01e4434e601ce03c" providerId="LiveId" clId="{C5155D95-5B99-45F9-BD15-C19EF4A92BC0}" dt="2025-03-30T00:11:20.242" v="5532" actId="790"/>
          <ac:spMkLst>
            <pc:docMk/>
            <pc:sldMk cId="668195254" sldId="265"/>
            <ac:spMk id="15" creationId="{20B1A907-7BA5-7FB7-47E2-69CF14BCBA66}"/>
          </ac:spMkLst>
        </pc:spChg>
        <pc:spChg chg="mod">
          <ac:chgData name="Jennie Avendano" userId="01e4434e601ce03c" providerId="LiveId" clId="{C5155D95-5B99-45F9-BD15-C19EF4A92BC0}" dt="2025-03-30T00:11:20.242" v="5532" actId="790"/>
          <ac:spMkLst>
            <pc:docMk/>
            <pc:sldMk cId="668195254" sldId="265"/>
            <ac:spMk id="16" creationId="{B933418B-36B5-281C-7870-AD149CF410E3}"/>
          </ac:spMkLst>
        </pc:spChg>
        <pc:spChg chg="mod">
          <ac:chgData name="Jennie Avendano" userId="01e4434e601ce03c" providerId="LiveId" clId="{C5155D95-5B99-45F9-BD15-C19EF4A92BC0}" dt="2025-03-30T00:11:20.242" v="5532" actId="790"/>
          <ac:spMkLst>
            <pc:docMk/>
            <pc:sldMk cId="668195254" sldId="265"/>
            <ac:spMk id="18" creationId="{BDA18A56-0E3E-8AF9-36BD-6FE90D42D2D7}"/>
          </ac:spMkLst>
        </pc:spChg>
        <pc:picChg chg="add mod">
          <ac:chgData name="Jennie Avendano" userId="01e4434e601ce03c" providerId="LiveId" clId="{C5155D95-5B99-45F9-BD15-C19EF4A92BC0}" dt="2025-03-29T23:33:29.731" v="3995" actId="1076"/>
          <ac:picMkLst>
            <pc:docMk/>
            <pc:sldMk cId="668195254" sldId="265"/>
            <ac:picMk id="2050" creationId="{D5ACFA6B-B7E3-8CB2-A01D-1C2C242925DF}"/>
          </ac:picMkLst>
        </pc:picChg>
      </pc:sldChg>
      <pc:sldChg chg="modSp del mod ord">
        <pc:chgData name="Jennie Avendano" userId="01e4434e601ce03c" providerId="LiveId" clId="{C5155D95-5B99-45F9-BD15-C19EF4A92BC0}" dt="2025-03-29T23:54:42.216" v="4771" actId="2696"/>
        <pc:sldMkLst>
          <pc:docMk/>
          <pc:sldMk cId="1671803392" sldId="266"/>
        </pc:sldMkLst>
      </pc:sldChg>
      <pc:sldChg chg="modSp del mod">
        <pc:chgData name="Jennie Avendano" userId="01e4434e601ce03c" providerId="LiveId" clId="{C5155D95-5B99-45F9-BD15-C19EF4A92BC0}" dt="2025-03-29T23:54:45.525" v="4772" actId="2696"/>
        <pc:sldMkLst>
          <pc:docMk/>
          <pc:sldMk cId="4138391902" sldId="267"/>
        </pc:sldMkLst>
      </pc:sldChg>
      <pc:sldChg chg="addSp delSp modSp del mod">
        <pc:chgData name="Jennie Avendano" userId="01e4434e601ce03c" providerId="LiveId" clId="{C5155D95-5B99-45F9-BD15-C19EF4A92BC0}" dt="2025-03-29T23:57:28.349" v="4785" actId="2696"/>
        <pc:sldMkLst>
          <pc:docMk/>
          <pc:sldMk cId="270326877" sldId="268"/>
        </pc:sldMkLst>
      </pc:sldChg>
      <pc:sldChg chg="modSp del mod">
        <pc:chgData name="Jennie Avendano" userId="01e4434e601ce03c" providerId="LiveId" clId="{C5155D95-5B99-45F9-BD15-C19EF4A92BC0}" dt="2025-03-29T23:57:31.530" v="4786" actId="2696"/>
        <pc:sldMkLst>
          <pc:docMk/>
          <pc:sldMk cId="1469902676" sldId="269"/>
        </pc:sldMkLst>
      </pc:sldChg>
      <pc:sldChg chg="addSp delSp modSp del mod">
        <pc:chgData name="Jennie Avendano" userId="01e4434e601ce03c" providerId="LiveId" clId="{C5155D95-5B99-45F9-BD15-C19EF4A92BC0}" dt="2025-03-29T23:57:36.709" v="4787" actId="2696"/>
        <pc:sldMkLst>
          <pc:docMk/>
          <pc:sldMk cId="1791144887" sldId="276"/>
        </pc:sldMkLst>
      </pc:sldChg>
      <pc:sldChg chg="modSp del mod">
        <pc:chgData name="Jennie Avendano" userId="01e4434e601ce03c" providerId="LiveId" clId="{C5155D95-5B99-45F9-BD15-C19EF4A92BC0}" dt="2025-03-29T23:57:39.872" v="4788" actId="2696"/>
        <pc:sldMkLst>
          <pc:docMk/>
          <pc:sldMk cId="4190784171" sldId="277"/>
        </pc:sldMkLst>
      </pc:sldChg>
      <pc:sldChg chg="modSp del mod">
        <pc:chgData name="Jennie Avendano" userId="01e4434e601ce03c" providerId="LiveId" clId="{C5155D95-5B99-45F9-BD15-C19EF4A92BC0}" dt="2025-03-29T23:57:42.678" v="4789" actId="2696"/>
        <pc:sldMkLst>
          <pc:docMk/>
          <pc:sldMk cId="664133020" sldId="278"/>
        </pc:sldMkLst>
      </pc:sldChg>
      <pc:sldChg chg="modSp del mod">
        <pc:chgData name="Jennie Avendano" userId="01e4434e601ce03c" providerId="LiveId" clId="{C5155D95-5B99-45F9-BD15-C19EF4A92BC0}" dt="2025-03-29T23:57:45.512" v="4790" actId="2696"/>
        <pc:sldMkLst>
          <pc:docMk/>
          <pc:sldMk cId="2507751630" sldId="279"/>
        </pc:sldMkLst>
      </pc:sldChg>
      <pc:sldChg chg="modSp del mod">
        <pc:chgData name="Jennie Avendano" userId="01e4434e601ce03c" providerId="LiveId" clId="{C5155D95-5B99-45F9-BD15-C19EF4A92BC0}" dt="2025-03-29T23:57:51.518" v="4791" actId="2696"/>
        <pc:sldMkLst>
          <pc:docMk/>
          <pc:sldMk cId="2793797985" sldId="280"/>
        </pc:sldMkLst>
      </pc:sldChg>
      <pc:sldChg chg="modSp del mod">
        <pc:chgData name="Jennie Avendano" userId="01e4434e601ce03c" providerId="LiveId" clId="{C5155D95-5B99-45F9-BD15-C19EF4A92BC0}" dt="2025-03-29T23:57:54.699" v="4792" actId="2696"/>
        <pc:sldMkLst>
          <pc:docMk/>
          <pc:sldMk cId="1800873955" sldId="281"/>
        </pc:sldMkLst>
      </pc:sldChg>
      <pc:sldChg chg="modSp del mod">
        <pc:chgData name="Jennie Avendano" userId="01e4434e601ce03c" providerId="LiveId" clId="{C5155D95-5B99-45F9-BD15-C19EF4A92BC0}" dt="2025-03-29T23:57:59.658" v="4793" actId="2696"/>
        <pc:sldMkLst>
          <pc:docMk/>
          <pc:sldMk cId="3369714544" sldId="282"/>
        </pc:sldMkLst>
      </pc:sldChg>
      <pc:sldChg chg="modSp mod">
        <pc:chgData name="Jennie Avendano" userId="01e4434e601ce03c" providerId="LiveId" clId="{C5155D95-5B99-45F9-BD15-C19EF4A92BC0}" dt="2025-03-30T00:11:20.242" v="5532" actId="790"/>
        <pc:sldMkLst>
          <pc:docMk/>
          <pc:sldMk cId="3711108523" sldId="283"/>
        </pc:sldMkLst>
        <pc:spChg chg="mod">
          <ac:chgData name="Jennie Avendano" userId="01e4434e601ce03c" providerId="LiveId" clId="{C5155D95-5B99-45F9-BD15-C19EF4A92BC0}" dt="2025-03-30T00:11:20.242" v="5532" actId="790"/>
          <ac:spMkLst>
            <pc:docMk/>
            <pc:sldMk cId="3711108523" sldId="283"/>
            <ac:spMk id="2" creationId="{08C3B33A-09C7-F0EB-F571-4E92C8520808}"/>
          </ac:spMkLst>
        </pc:spChg>
        <pc:spChg chg="mod">
          <ac:chgData name="Jennie Avendano" userId="01e4434e601ce03c" providerId="LiveId" clId="{C5155D95-5B99-45F9-BD15-C19EF4A92BC0}" dt="2025-03-30T00:11:20.242" v="5532" actId="790"/>
          <ac:spMkLst>
            <pc:docMk/>
            <pc:sldMk cId="3711108523" sldId="283"/>
            <ac:spMk id="3" creationId="{24C1AA06-E43D-854F-6AA9-033D9DCF1F7B}"/>
          </ac:spMkLst>
        </pc:spChg>
        <pc:spChg chg="mod">
          <ac:chgData name="Jennie Avendano" userId="01e4434e601ce03c" providerId="LiveId" clId="{C5155D95-5B99-45F9-BD15-C19EF4A92BC0}" dt="2025-03-30T00:11:20.242" v="5532" actId="790"/>
          <ac:spMkLst>
            <pc:docMk/>
            <pc:sldMk cId="3711108523" sldId="283"/>
            <ac:spMk id="5" creationId="{1205CDF1-A230-B8B3-9E18-D9AAC48C29DF}"/>
          </ac:spMkLst>
        </pc:spChg>
        <pc:spChg chg="mod">
          <ac:chgData name="Jennie Avendano" userId="01e4434e601ce03c" providerId="LiveId" clId="{C5155D95-5B99-45F9-BD15-C19EF4A92BC0}" dt="2025-03-30T00:11:20.242" v="5532" actId="790"/>
          <ac:spMkLst>
            <pc:docMk/>
            <pc:sldMk cId="3711108523" sldId="283"/>
            <ac:spMk id="15" creationId="{506A82AE-94F0-5FDE-FC10-1669462BE11F}"/>
          </ac:spMkLst>
        </pc:spChg>
        <pc:spChg chg="mod">
          <ac:chgData name="Jennie Avendano" userId="01e4434e601ce03c" providerId="LiveId" clId="{C5155D95-5B99-45F9-BD15-C19EF4A92BC0}" dt="2025-03-30T00:11:20.242" v="5532" actId="790"/>
          <ac:spMkLst>
            <pc:docMk/>
            <pc:sldMk cId="3711108523" sldId="283"/>
            <ac:spMk id="16" creationId="{65FB52B0-F157-A3F3-3827-E078B7719A59}"/>
          </ac:spMkLst>
        </pc:spChg>
        <pc:spChg chg="mod">
          <ac:chgData name="Jennie Avendano" userId="01e4434e601ce03c" providerId="LiveId" clId="{C5155D95-5B99-45F9-BD15-C19EF4A92BC0}" dt="2025-03-30T00:11:20.242" v="5532" actId="790"/>
          <ac:spMkLst>
            <pc:docMk/>
            <pc:sldMk cId="3711108523" sldId="283"/>
            <ac:spMk id="18" creationId="{CD86752F-81F1-11B4-FA78-8CB7B3A1D545}"/>
          </ac:spMkLst>
        </pc:spChg>
      </pc:sldChg>
      <pc:sldChg chg="new del">
        <pc:chgData name="Jennie Avendano" userId="01e4434e601ce03c" providerId="LiveId" clId="{C5155D95-5B99-45F9-BD15-C19EF4A92BC0}" dt="2025-03-27T22:19:25.089" v="525" actId="2696"/>
        <pc:sldMkLst>
          <pc:docMk/>
          <pc:sldMk cId="1821480219" sldId="284"/>
        </pc:sldMkLst>
      </pc:sldChg>
      <pc:sldChg chg="addSp modSp add mod">
        <pc:chgData name="Jennie Avendano" userId="01e4434e601ce03c" providerId="LiveId" clId="{C5155D95-5B99-45F9-BD15-C19EF4A92BC0}" dt="2025-03-30T01:35:28.752" v="6810" actId="255"/>
        <pc:sldMkLst>
          <pc:docMk/>
          <pc:sldMk cId="2850924559" sldId="284"/>
        </pc:sldMkLst>
        <pc:spChg chg="mod">
          <ac:chgData name="Jennie Avendano" userId="01e4434e601ce03c" providerId="LiveId" clId="{C5155D95-5B99-45F9-BD15-C19EF4A92BC0}" dt="2025-03-30T01:35:14.032" v="6809" actId="20577"/>
          <ac:spMkLst>
            <pc:docMk/>
            <pc:sldMk cId="2850924559" sldId="284"/>
            <ac:spMk id="2" creationId="{C44016E7-A5E6-EA78-E1B4-9F6DE49A0DAE}"/>
          </ac:spMkLst>
        </pc:spChg>
        <pc:spChg chg="mod">
          <ac:chgData name="Jennie Avendano" userId="01e4434e601ce03c" providerId="LiveId" clId="{C5155D95-5B99-45F9-BD15-C19EF4A92BC0}" dt="2025-03-30T00:11:20.242" v="5532" actId="790"/>
          <ac:spMkLst>
            <pc:docMk/>
            <pc:sldMk cId="2850924559" sldId="284"/>
            <ac:spMk id="3" creationId="{DFB64172-A062-6C5C-BD94-E80F07DB8463}"/>
          </ac:spMkLst>
        </pc:spChg>
        <pc:spChg chg="mod">
          <ac:chgData name="Jennie Avendano" userId="01e4434e601ce03c" providerId="LiveId" clId="{C5155D95-5B99-45F9-BD15-C19EF4A92BC0}" dt="2025-03-30T00:11:20.242" v="5532" actId="790"/>
          <ac:spMkLst>
            <pc:docMk/>
            <pc:sldMk cId="2850924559" sldId="284"/>
            <ac:spMk id="10" creationId="{BE4502FB-676A-BE62-F9FC-0C5B11F09262}"/>
          </ac:spMkLst>
        </pc:spChg>
        <pc:spChg chg="mod">
          <ac:chgData name="Jennie Avendano" userId="01e4434e601ce03c" providerId="LiveId" clId="{C5155D95-5B99-45F9-BD15-C19EF4A92BC0}" dt="2025-03-30T01:35:28.752" v="6810" actId="255"/>
          <ac:spMkLst>
            <pc:docMk/>
            <pc:sldMk cId="2850924559" sldId="284"/>
            <ac:spMk id="12" creationId="{439C597A-EA4D-CCCB-B53C-3DF2A3B950C5}"/>
          </ac:spMkLst>
        </pc:spChg>
        <pc:spChg chg="mod">
          <ac:chgData name="Jennie Avendano" userId="01e4434e601ce03c" providerId="LiveId" clId="{C5155D95-5B99-45F9-BD15-C19EF4A92BC0}" dt="2025-03-30T00:11:20.242" v="5532" actId="790"/>
          <ac:spMkLst>
            <pc:docMk/>
            <pc:sldMk cId="2850924559" sldId="284"/>
            <ac:spMk id="15" creationId="{A771B832-38A8-F8D3-E548-D6CA555FF5D6}"/>
          </ac:spMkLst>
        </pc:spChg>
        <pc:spChg chg="mod">
          <ac:chgData name="Jennie Avendano" userId="01e4434e601ce03c" providerId="LiveId" clId="{C5155D95-5B99-45F9-BD15-C19EF4A92BC0}" dt="2025-03-30T00:11:20.242" v="5532" actId="790"/>
          <ac:spMkLst>
            <pc:docMk/>
            <pc:sldMk cId="2850924559" sldId="284"/>
            <ac:spMk id="16" creationId="{17AFE0BF-D38E-86A9-7376-35FCF1ADD823}"/>
          </ac:spMkLst>
        </pc:spChg>
        <pc:spChg chg="mod">
          <ac:chgData name="Jennie Avendano" userId="01e4434e601ce03c" providerId="LiveId" clId="{C5155D95-5B99-45F9-BD15-C19EF4A92BC0}" dt="2025-03-30T00:11:20.242" v="5532" actId="790"/>
          <ac:spMkLst>
            <pc:docMk/>
            <pc:sldMk cId="2850924559" sldId="284"/>
            <ac:spMk id="18" creationId="{5974C98E-98C8-E169-139E-84A2D7440CE7}"/>
          </ac:spMkLst>
        </pc:spChg>
        <pc:picChg chg="add mod">
          <ac:chgData name="Jennie Avendano" userId="01e4434e601ce03c" providerId="LiveId" clId="{C5155D95-5B99-45F9-BD15-C19EF4A92BC0}" dt="2025-03-30T00:19:07.436" v="5555"/>
          <ac:picMkLst>
            <pc:docMk/>
            <pc:sldMk cId="2850924559" sldId="284"/>
            <ac:picMk id="4" creationId="{2E9E5EDF-28D4-BDD2-DCA1-C0DD4A672B10}"/>
          </ac:picMkLst>
        </pc:picChg>
      </pc:sldChg>
      <pc:sldChg chg="addSp modSp add mod">
        <pc:chgData name="Jennie Avendano" userId="01e4434e601ce03c" providerId="LiveId" clId="{C5155D95-5B99-45F9-BD15-C19EF4A92BC0}" dt="2025-03-30T01:36:00.157" v="6816" actId="1076"/>
        <pc:sldMkLst>
          <pc:docMk/>
          <pc:sldMk cId="1140777915" sldId="285"/>
        </pc:sldMkLst>
        <pc:spChg chg="mod">
          <ac:chgData name="Jennie Avendano" userId="01e4434e601ce03c" providerId="LiveId" clId="{C5155D95-5B99-45F9-BD15-C19EF4A92BC0}" dt="2025-03-30T01:35:39.799" v="6812" actId="255"/>
          <ac:spMkLst>
            <pc:docMk/>
            <pc:sldMk cId="1140777915" sldId="285"/>
            <ac:spMk id="2" creationId="{05D52937-41D8-9423-388E-471D842F6DD0}"/>
          </ac:spMkLst>
        </pc:spChg>
        <pc:spChg chg="mod">
          <ac:chgData name="Jennie Avendano" userId="01e4434e601ce03c" providerId="LiveId" clId="{C5155D95-5B99-45F9-BD15-C19EF4A92BC0}" dt="2025-03-30T00:11:20.242" v="5532" actId="790"/>
          <ac:spMkLst>
            <pc:docMk/>
            <pc:sldMk cId="1140777915" sldId="285"/>
            <ac:spMk id="3" creationId="{3029B629-23D6-9E80-03A1-182DD1A49C46}"/>
          </ac:spMkLst>
        </pc:spChg>
        <pc:spChg chg="mod">
          <ac:chgData name="Jennie Avendano" userId="01e4434e601ce03c" providerId="LiveId" clId="{C5155D95-5B99-45F9-BD15-C19EF4A92BC0}" dt="2025-03-30T00:11:20.242" v="5532" actId="790"/>
          <ac:spMkLst>
            <pc:docMk/>
            <pc:sldMk cId="1140777915" sldId="285"/>
            <ac:spMk id="10" creationId="{26F711F5-8BAC-682D-158C-255CDE8F6BE4}"/>
          </ac:spMkLst>
        </pc:spChg>
        <pc:spChg chg="mod">
          <ac:chgData name="Jennie Avendano" userId="01e4434e601ce03c" providerId="LiveId" clId="{C5155D95-5B99-45F9-BD15-C19EF4A92BC0}" dt="2025-03-30T01:35:48.773" v="6813" actId="255"/>
          <ac:spMkLst>
            <pc:docMk/>
            <pc:sldMk cId="1140777915" sldId="285"/>
            <ac:spMk id="12" creationId="{42FCF009-CD2E-633D-8708-BC52D43342F8}"/>
          </ac:spMkLst>
        </pc:spChg>
        <pc:spChg chg="mod">
          <ac:chgData name="Jennie Avendano" userId="01e4434e601ce03c" providerId="LiveId" clId="{C5155D95-5B99-45F9-BD15-C19EF4A92BC0}" dt="2025-03-30T00:11:20.242" v="5532" actId="790"/>
          <ac:spMkLst>
            <pc:docMk/>
            <pc:sldMk cId="1140777915" sldId="285"/>
            <ac:spMk id="15" creationId="{6BABA490-7907-C49C-F019-316F8B41FB23}"/>
          </ac:spMkLst>
        </pc:spChg>
        <pc:spChg chg="mod">
          <ac:chgData name="Jennie Avendano" userId="01e4434e601ce03c" providerId="LiveId" clId="{C5155D95-5B99-45F9-BD15-C19EF4A92BC0}" dt="2025-03-30T00:11:20.242" v="5532" actId="790"/>
          <ac:spMkLst>
            <pc:docMk/>
            <pc:sldMk cId="1140777915" sldId="285"/>
            <ac:spMk id="16" creationId="{C0D8501A-D3ED-7347-2653-61576821A3A2}"/>
          </ac:spMkLst>
        </pc:spChg>
        <pc:spChg chg="mod">
          <ac:chgData name="Jennie Avendano" userId="01e4434e601ce03c" providerId="LiveId" clId="{C5155D95-5B99-45F9-BD15-C19EF4A92BC0}" dt="2025-03-30T00:11:20.242" v="5532" actId="790"/>
          <ac:spMkLst>
            <pc:docMk/>
            <pc:sldMk cId="1140777915" sldId="285"/>
            <ac:spMk id="18" creationId="{CDAD8738-BF97-F661-D4EB-55CCBE4B764D}"/>
          </ac:spMkLst>
        </pc:spChg>
        <pc:picChg chg="add mod">
          <ac:chgData name="Jennie Avendano" userId="01e4434e601ce03c" providerId="LiveId" clId="{C5155D95-5B99-45F9-BD15-C19EF4A92BC0}" dt="2025-03-30T01:36:00.157" v="6816" actId="1076"/>
          <ac:picMkLst>
            <pc:docMk/>
            <pc:sldMk cId="1140777915" sldId="285"/>
            <ac:picMk id="4" creationId="{437FAB8F-33FA-6790-2AD3-4514BD7DC020}"/>
          </ac:picMkLst>
        </pc:picChg>
      </pc:sldChg>
      <pc:sldChg chg="addSp modSp add mod modNotesTx">
        <pc:chgData name="Jennie Avendano" userId="01e4434e601ce03c" providerId="LiveId" clId="{C5155D95-5B99-45F9-BD15-C19EF4A92BC0}" dt="2025-04-12T04:05:54.860" v="7005" actId="20577"/>
        <pc:sldMkLst>
          <pc:docMk/>
          <pc:sldMk cId="701221138" sldId="286"/>
        </pc:sldMkLst>
        <pc:spChg chg="mod">
          <ac:chgData name="Jennie Avendano" userId="01e4434e601ce03c" providerId="LiveId" clId="{C5155D95-5B99-45F9-BD15-C19EF4A92BC0}" dt="2025-03-30T01:36:17.814" v="6818" actId="255"/>
          <ac:spMkLst>
            <pc:docMk/>
            <pc:sldMk cId="701221138" sldId="286"/>
            <ac:spMk id="2" creationId="{FBC89567-84C2-F928-894C-BE1C814D2FE7}"/>
          </ac:spMkLst>
        </pc:spChg>
        <pc:spChg chg="mod">
          <ac:chgData name="Jennie Avendano" userId="01e4434e601ce03c" providerId="LiveId" clId="{C5155D95-5B99-45F9-BD15-C19EF4A92BC0}" dt="2025-03-30T00:11:20.242" v="5532" actId="790"/>
          <ac:spMkLst>
            <pc:docMk/>
            <pc:sldMk cId="701221138" sldId="286"/>
            <ac:spMk id="3" creationId="{29D490E7-F1E4-4068-9DB5-96DA944E3997}"/>
          </ac:spMkLst>
        </pc:spChg>
        <pc:spChg chg="mod">
          <ac:chgData name="Jennie Avendano" userId="01e4434e601ce03c" providerId="LiveId" clId="{C5155D95-5B99-45F9-BD15-C19EF4A92BC0}" dt="2025-03-30T00:11:20.242" v="5532" actId="790"/>
          <ac:spMkLst>
            <pc:docMk/>
            <pc:sldMk cId="701221138" sldId="286"/>
            <ac:spMk id="10" creationId="{C1788818-1660-0E29-9731-19F6AA9B28B6}"/>
          </ac:spMkLst>
        </pc:spChg>
        <pc:spChg chg="mod">
          <ac:chgData name="Jennie Avendano" userId="01e4434e601ce03c" providerId="LiveId" clId="{C5155D95-5B99-45F9-BD15-C19EF4A92BC0}" dt="2025-03-30T01:36:41.514" v="6820" actId="255"/>
          <ac:spMkLst>
            <pc:docMk/>
            <pc:sldMk cId="701221138" sldId="286"/>
            <ac:spMk id="12" creationId="{6070679D-4F65-7C61-F73D-0118120E2A7C}"/>
          </ac:spMkLst>
        </pc:spChg>
        <pc:spChg chg="mod">
          <ac:chgData name="Jennie Avendano" userId="01e4434e601ce03c" providerId="LiveId" clId="{C5155D95-5B99-45F9-BD15-C19EF4A92BC0}" dt="2025-03-30T00:11:20.242" v="5532" actId="790"/>
          <ac:spMkLst>
            <pc:docMk/>
            <pc:sldMk cId="701221138" sldId="286"/>
            <ac:spMk id="15" creationId="{CD4B27B5-CFDB-5340-F68E-42EB6BDE9BD5}"/>
          </ac:spMkLst>
        </pc:spChg>
        <pc:spChg chg="mod">
          <ac:chgData name="Jennie Avendano" userId="01e4434e601ce03c" providerId="LiveId" clId="{C5155D95-5B99-45F9-BD15-C19EF4A92BC0}" dt="2025-03-30T00:11:20.242" v="5532" actId="790"/>
          <ac:spMkLst>
            <pc:docMk/>
            <pc:sldMk cId="701221138" sldId="286"/>
            <ac:spMk id="16" creationId="{6F5D63CC-277E-9128-A236-8EB904F1FED8}"/>
          </ac:spMkLst>
        </pc:spChg>
        <pc:spChg chg="mod">
          <ac:chgData name="Jennie Avendano" userId="01e4434e601ce03c" providerId="LiveId" clId="{C5155D95-5B99-45F9-BD15-C19EF4A92BC0}" dt="2025-03-30T00:11:20.242" v="5532" actId="790"/>
          <ac:spMkLst>
            <pc:docMk/>
            <pc:sldMk cId="701221138" sldId="286"/>
            <ac:spMk id="18" creationId="{5BDEF9CF-169F-96FD-AA9E-EEBED8D39B15}"/>
          </ac:spMkLst>
        </pc:spChg>
        <pc:picChg chg="add mod">
          <ac:chgData name="Jennie Avendano" userId="01e4434e601ce03c" providerId="LiveId" clId="{C5155D95-5B99-45F9-BD15-C19EF4A92BC0}" dt="2025-03-30T00:19:28.916" v="5560" actId="1076"/>
          <ac:picMkLst>
            <pc:docMk/>
            <pc:sldMk cId="701221138" sldId="286"/>
            <ac:picMk id="4" creationId="{50B9EA76-1343-9B7D-486F-C5A321B259EE}"/>
          </ac:picMkLst>
        </pc:picChg>
      </pc:sldChg>
      <pc:sldChg chg="add del">
        <pc:chgData name="Jennie Avendano" userId="01e4434e601ce03c" providerId="LiveId" clId="{C5155D95-5B99-45F9-BD15-C19EF4A92BC0}" dt="2025-03-27T22:53:19.480" v="1228" actId="2696"/>
        <pc:sldMkLst>
          <pc:docMk/>
          <pc:sldMk cId="878235597" sldId="287"/>
        </pc:sldMkLst>
      </pc:sldChg>
      <pc:sldChg chg="modSp add mod">
        <pc:chgData name="Jennie Avendano" userId="01e4434e601ce03c" providerId="LiveId" clId="{C5155D95-5B99-45F9-BD15-C19EF4A92BC0}" dt="2025-03-30T00:11:20.242" v="5532" actId="790"/>
        <pc:sldMkLst>
          <pc:docMk/>
          <pc:sldMk cId="170433117" sldId="288"/>
        </pc:sldMkLst>
        <pc:spChg chg="mod">
          <ac:chgData name="Jennie Avendano" userId="01e4434e601ce03c" providerId="LiveId" clId="{C5155D95-5B99-45F9-BD15-C19EF4A92BC0}" dt="2025-03-30T00:11:20.242" v="5532" actId="790"/>
          <ac:spMkLst>
            <pc:docMk/>
            <pc:sldMk cId="170433117" sldId="288"/>
            <ac:spMk id="2" creationId="{C8D24C98-2569-D19C-1937-7C7CC0E9676D}"/>
          </ac:spMkLst>
        </pc:spChg>
        <pc:spChg chg="mod">
          <ac:chgData name="Jennie Avendano" userId="01e4434e601ce03c" providerId="LiveId" clId="{C5155D95-5B99-45F9-BD15-C19EF4A92BC0}" dt="2025-03-30T00:11:20.242" v="5532" actId="790"/>
          <ac:spMkLst>
            <pc:docMk/>
            <pc:sldMk cId="170433117" sldId="288"/>
            <ac:spMk id="3" creationId="{10EF8DF5-DC8D-7059-9E79-24BBDA0445AD}"/>
          </ac:spMkLst>
        </pc:spChg>
        <pc:spChg chg="mod">
          <ac:chgData name="Jennie Avendano" userId="01e4434e601ce03c" providerId="LiveId" clId="{C5155D95-5B99-45F9-BD15-C19EF4A92BC0}" dt="2025-03-30T00:11:20.242" v="5532" actId="790"/>
          <ac:spMkLst>
            <pc:docMk/>
            <pc:sldMk cId="170433117" sldId="288"/>
            <ac:spMk id="10" creationId="{FC36ED29-E921-E315-379B-4B0B1FDAE976}"/>
          </ac:spMkLst>
        </pc:spChg>
        <pc:spChg chg="mod">
          <ac:chgData name="Jennie Avendano" userId="01e4434e601ce03c" providerId="LiveId" clId="{C5155D95-5B99-45F9-BD15-C19EF4A92BC0}" dt="2025-03-30T00:11:20.242" v="5532" actId="790"/>
          <ac:spMkLst>
            <pc:docMk/>
            <pc:sldMk cId="170433117" sldId="288"/>
            <ac:spMk id="15" creationId="{4D614319-98A5-46EB-AC02-7C0BB0CD0C79}"/>
          </ac:spMkLst>
        </pc:spChg>
        <pc:spChg chg="mod">
          <ac:chgData name="Jennie Avendano" userId="01e4434e601ce03c" providerId="LiveId" clId="{C5155D95-5B99-45F9-BD15-C19EF4A92BC0}" dt="2025-03-30T00:11:20.242" v="5532" actId="790"/>
          <ac:spMkLst>
            <pc:docMk/>
            <pc:sldMk cId="170433117" sldId="288"/>
            <ac:spMk id="16" creationId="{42F0FB6F-39C7-2BF0-6075-D74AEE85272E}"/>
          </ac:spMkLst>
        </pc:spChg>
        <pc:spChg chg="mod">
          <ac:chgData name="Jennie Avendano" userId="01e4434e601ce03c" providerId="LiveId" clId="{C5155D95-5B99-45F9-BD15-C19EF4A92BC0}" dt="2025-03-30T00:11:20.242" v="5532" actId="790"/>
          <ac:spMkLst>
            <pc:docMk/>
            <pc:sldMk cId="170433117" sldId="288"/>
            <ac:spMk id="18" creationId="{BBBD342A-9734-AF3B-980A-C021E48171B1}"/>
          </ac:spMkLst>
        </pc:spChg>
      </pc:sldChg>
      <pc:sldChg chg="add del">
        <pc:chgData name="Jennie Avendano" userId="01e4434e601ce03c" providerId="LiveId" clId="{C5155D95-5B99-45F9-BD15-C19EF4A92BC0}" dt="2025-03-27T22:53:15.109" v="1227" actId="2696"/>
        <pc:sldMkLst>
          <pc:docMk/>
          <pc:sldMk cId="4151373965" sldId="289"/>
        </pc:sldMkLst>
      </pc:sldChg>
      <pc:sldChg chg="modSp add mod">
        <pc:chgData name="Jennie Avendano" userId="01e4434e601ce03c" providerId="LiveId" clId="{C5155D95-5B99-45F9-BD15-C19EF4A92BC0}" dt="2025-03-30T00:11:20.242" v="5532" actId="790"/>
        <pc:sldMkLst>
          <pc:docMk/>
          <pc:sldMk cId="1809096715" sldId="290"/>
        </pc:sldMkLst>
        <pc:spChg chg="mod">
          <ac:chgData name="Jennie Avendano" userId="01e4434e601ce03c" providerId="LiveId" clId="{C5155D95-5B99-45F9-BD15-C19EF4A92BC0}" dt="2025-03-30T00:11:20.242" v="5532" actId="790"/>
          <ac:spMkLst>
            <pc:docMk/>
            <pc:sldMk cId="1809096715" sldId="290"/>
            <ac:spMk id="2" creationId="{3EF88DD8-4BF5-73A5-6067-432D6611BC58}"/>
          </ac:spMkLst>
        </pc:spChg>
        <pc:spChg chg="mod">
          <ac:chgData name="Jennie Avendano" userId="01e4434e601ce03c" providerId="LiveId" clId="{C5155D95-5B99-45F9-BD15-C19EF4A92BC0}" dt="2025-03-30T00:11:20.242" v="5532" actId="790"/>
          <ac:spMkLst>
            <pc:docMk/>
            <pc:sldMk cId="1809096715" sldId="290"/>
            <ac:spMk id="3" creationId="{371C0867-55E5-E65D-F6C8-5F830269108C}"/>
          </ac:spMkLst>
        </pc:spChg>
        <pc:spChg chg="mod">
          <ac:chgData name="Jennie Avendano" userId="01e4434e601ce03c" providerId="LiveId" clId="{C5155D95-5B99-45F9-BD15-C19EF4A92BC0}" dt="2025-03-30T00:11:20.242" v="5532" actId="790"/>
          <ac:spMkLst>
            <pc:docMk/>
            <pc:sldMk cId="1809096715" sldId="290"/>
            <ac:spMk id="10" creationId="{4B39BC9E-4101-5C9E-1BC2-27921667DA7C}"/>
          </ac:spMkLst>
        </pc:spChg>
        <pc:spChg chg="mod">
          <ac:chgData name="Jennie Avendano" userId="01e4434e601ce03c" providerId="LiveId" clId="{C5155D95-5B99-45F9-BD15-C19EF4A92BC0}" dt="2025-03-30T00:11:20.242" v="5532" actId="790"/>
          <ac:spMkLst>
            <pc:docMk/>
            <pc:sldMk cId="1809096715" sldId="290"/>
            <ac:spMk id="15" creationId="{6C7FB561-86B9-B1B7-FFFB-304900202068}"/>
          </ac:spMkLst>
        </pc:spChg>
        <pc:spChg chg="mod">
          <ac:chgData name="Jennie Avendano" userId="01e4434e601ce03c" providerId="LiveId" clId="{C5155D95-5B99-45F9-BD15-C19EF4A92BC0}" dt="2025-03-30T00:11:20.242" v="5532" actId="790"/>
          <ac:spMkLst>
            <pc:docMk/>
            <pc:sldMk cId="1809096715" sldId="290"/>
            <ac:spMk id="16" creationId="{88CC03D9-8F83-ECBE-5871-3A2C59942940}"/>
          </ac:spMkLst>
        </pc:spChg>
        <pc:spChg chg="mod">
          <ac:chgData name="Jennie Avendano" userId="01e4434e601ce03c" providerId="LiveId" clId="{C5155D95-5B99-45F9-BD15-C19EF4A92BC0}" dt="2025-03-30T00:11:20.242" v="5532" actId="790"/>
          <ac:spMkLst>
            <pc:docMk/>
            <pc:sldMk cId="1809096715" sldId="290"/>
            <ac:spMk id="18" creationId="{39542856-9B1D-83E6-46F8-4D4CCB7A2EA2}"/>
          </ac:spMkLst>
        </pc:spChg>
      </pc:sldChg>
      <pc:sldChg chg="modSp add mod">
        <pc:chgData name="Jennie Avendano" userId="01e4434e601ce03c" providerId="LiveId" clId="{C5155D95-5B99-45F9-BD15-C19EF4A92BC0}" dt="2025-03-30T00:11:20.242" v="5532" actId="790"/>
        <pc:sldMkLst>
          <pc:docMk/>
          <pc:sldMk cId="2712452378" sldId="291"/>
        </pc:sldMkLst>
        <pc:spChg chg="mod">
          <ac:chgData name="Jennie Avendano" userId="01e4434e601ce03c" providerId="LiveId" clId="{C5155D95-5B99-45F9-BD15-C19EF4A92BC0}" dt="2025-03-30T00:11:20.242" v="5532" actId="790"/>
          <ac:spMkLst>
            <pc:docMk/>
            <pc:sldMk cId="2712452378" sldId="291"/>
            <ac:spMk id="2" creationId="{47DAA293-37F9-92D6-1A98-FA1A2916C413}"/>
          </ac:spMkLst>
        </pc:spChg>
        <pc:spChg chg="mod">
          <ac:chgData name="Jennie Avendano" userId="01e4434e601ce03c" providerId="LiveId" clId="{C5155D95-5B99-45F9-BD15-C19EF4A92BC0}" dt="2025-03-30T00:11:20.242" v="5532" actId="790"/>
          <ac:spMkLst>
            <pc:docMk/>
            <pc:sldMk cId="2712452378" sldId="291"/>
            <ac:spMk id="3" creationId="{ECBE43DC-855C-3211-0487-B4EAF82D44B0}"/>
          </ac:spMkLst>
        </pc:spChg>
        <pc:spChg chg="mod">
          <ac:chgData name="Jennie Avendano" userId="01e4434e601ce03c" providerId="LiveId" clId="{C5155D95-5B99-45F9-BD15-C19EF4A92BC0}" dt="2025-03-30T00:11:20.242" v="5532" actId="790"/>
          <ac:spMkLst>
            <pc:docMk/>
            <pc:sldMk cId="2712452378" sldId="291"/>
            <ac:spMk id="10" creationId="{324E7A13-851C-1168-CB54-91FF78BED98D}"/>
          </ac:spMkLst>
        </pc:spChg>
        <pc:spChg chg="mod">
          <ac:chgData name="Jennie Avendano" userId="01e4434e601ce03c" providerId="LiveId" clId="{C5155D95-5B99-45F9-BD15-C19EF4A92BC0}" dt="2025-03-30T00:11:20.242" v="5532" actId="790"/>
          <ac:spMkLst>
            <pc:docMk/>
            <pc:sldMk cId="2712452378" sldId="291"/>
            <ac:spMk id="15" creationId="{62668687-3F2A-1387-66DC-9C86C0A4CE29}"/>
          </ac:spMkLst>
        </pc:spChg>
        <pc:spChg chg="mod">
          <ac:chgData name="Jennie Avendano" userId="01e4434e601ce03c" providerId="LiveId" clId="{C5155D95-5B99-45F9-BD15-C19EF4A92BC0}" dt="2025-03-30T00:11:20.242" v="5532" actId="790"/>
          <ac:spMkLst>
            <pc:docMk/>
            <pc:sldMk cId="2712452378" sldId="291"/>
            <ac:spMk id="16" creationId="{4FCEF0C8-1D21-0057-EE7B-35975EA3B58D}"/>
          </ac:spMkLst>
        </pc:spChg>
        <pc:spChg chg="mod">
          <ac:chgData name="Jennie Avendano" userId="01e4434e601ce03c" providerId="LiveId" clId="{C5155D95-5B99-45F9-BD15-C19EF4A92BC0}" dt="2025-03-30T00:11:20.242" v="5532" actId="790"/>
          <ac:spMkLst>
            <pc:docMk/>
            <pc:sldMk cId="2712452378" sldId="291"/>
            <ac:spMk id="18" creationId="{BCB76253-C21E-9BF0-E050-8F65C9D8E6ED}"/>
          </ac:spMkLst>
        </pc:spChg>
      </pc:sldChg>
      <pc:sldChg chg="modSp add mod modNotesTx">
        <pc:chgData name="Jennie Avendano" userId="01e4434e601ce03c" providerId="LiveId" clId="{C5155D95-5B99-45F9-BD15-C19EF4A92BC0}" dt="2025-04-12T04:01:25.848" v="6898" actId="20577"/>
        <pc:sldMkLst>
          <pc:docMk/>
          <pc:sldMk cId="2412588237" sldId="292"/>
        </pc:sldMkLst>
        <pc:spChg chg="mod">
          <ac:chgData name="Jennie Avendano" userId="01e4434e601ce03c" providerId="LiveId" clId="{C5155D95-5B99-45F9-BD15-C19EF4A92BC0}" dt="2025-03-30T00:11:20.242" v="5532" actId="790"/>
          <ac:spMkLst>
            <pc:docMk/>
            <pc:sldMk cId="2412588237" sldId="292"/>
            <ac:spMk id="2" creationId="{A5486D5B-60C2-F136-D381-5318216239D4}"/>
          </ac:spMkLst>
        </pc:spChg>
        <pc:spChg chg="mod">
          <ac:chgData name="Jennie Avendano" userId="01e4434e601ce03c" providerId="LiveId" clId="{C5155D95-5B99-45F9-BD15-C19EF4A92BC0}" dt="2025-03-30T00:11:20.242" v="5532" actId="790"/>
          <ac:spMkLst>
            <pc:docMk/>
            <pc:sldMk cId="2412588237" sldId="292"/>
            <ac:spMk id="3" creationId="{C6387831-A169-2222-46B2-BF0602E991A3}"/>
          </ac:spMkLst>
        </pc:spChg>
        <pc:spChg chg="mod">
          <ac:chgData name="Jennie Avendano" userId="01e4434e601ce03c" providerId="LiveId" clId="{C5155D95-5B99-45F9-BD15-C19EF4A92BC0}" dt="2025-03-30T01:34:06.030" v="6802" actId="255"/>
          <ac:spMkLst>
            <pc:docMk/>
            <pc:sldMk cId="2412588237" sldId="292"/>
            <ac:spMk id="10" creationId="{ECCDD8ED-40C8-8430-3E5D-78F50D44A312}"/>
          </ac:spMkLst>
        </pc:spChg>
        <pc:spChg chg="mod">
          <ac:chgData name="Jennie Avendano" userId="01e4434e601ce03c" providerId="LiveId" clId="{C5155D95-5B99-45F9-BD15-C19EF4A92BC0}" dt="2025-03-30T00:11:20.242" v="5532" actId="790"/>
          <ac:spMkLst>
            <pc:docMk/>
            <pc:sldMk cId="2412588237" sldId="292"/>
            <ac:spMk id="15" creationId="{A424E950-F56A-4CC6-B572-D8562843A2CC}"/>
          </ac:spMkLst>
        </pc:spChg>
        <pc:spChg chg="mod">
          <ac:chgData name="Jennie Avendano" userId="01e4434e601ce03c" providerId="LiveId" clId="{C5155D95-5B99-45F9-BD15-C19EF4A92BC0}" dt="2025-03-30T00:11:20.242" v="5532" actId="790"/>
          <ac:spMkLst>
            <pc:docMk/>
            <pc:sldMk cId="2412588237" sldId="292"/>
            <ac:spMk id="16" creationId="{3B7DF1BF-E9F8-DFF1-2D37-8A23B1BAE289}"/>
          </ac:spMkLst>
        </pc:spChg>
        <pc:spChg chg="mod">
          <ac:chgData name="Jennie Avendano" userId="01e4434e601ce03c" providerId="LiveId" clId="{C5155D95-5B99-45F9-BD15-C19EF4A92BC0}" dt="2025-03-30T00:11:20.242" v="5532" actId="790"/>
          <ac:spMkLst>
            <pc:docMk/>
            <pc:sldMk cId="2412588237" sldId="292"/>
            <ac:spMk id="18" creationId="{9747645D-7220-7C5B-F46C-160BAB21038A}"/>
          </ac:spMkLst>
        </pc:spChg>
      </pc:sldChg>
      <pc:sldChg chg="modSp add mod">
        <pc:chgData name="Jennie Avendano" userId="01e4434e601ce03c" providerId="LiveId" clId="{C5155D95-5B99-45F9-BD15-C19EF4A92BC0}" dt="2025-03-30T00:11:20.242" v="5532" actId="790"/>
        <pc:sldMkLst>
          <pc:docMk/>
          <pc:sldMk cId="272145653" sldId="293"/>
        </pc:sldMkLst>
        <pc:spChg chg="mod">
          <ac:chgData name="Jennie Avendano" userId="01e4434e601ce03c" providerId="LiveId" clId="{C5155D95-5B99-45F9-BD15-C19EF4A92BC0}" dt="2025-03-30T00:11:20.242" v="5532" actId="790"/>
          <ac:spMkLst>
            <pc:docMk/>
            <pc:sldMk cId="272145653" sldId="293"/>
            <ac:spMk id="2" creationId="{E1CD04D7-DDDC-830C-FF76-11B6C2062833}"/>
          </ac:spMkLst>
        </pc:spChg>
        <pc:spChg chg="mod">
          <ac:chgData name="Jennie Avendano" userId="01e4434e601ce03c" providerId="LiveId" clId="{C5155D95-5B99-45F9-BD15-C19EF4A92BC0}" dt="2025-03-30T00:11:20.242" v="5532" actId="790"/>
          <ac:spMkLst>
            <pc:docMk/>
            <pc:sldMk cId="272145653" sldId="293"/>
            <ac:spMk id="3" creationId="{AEDFD08E-AE43-8FAB-0CE2-2102D838FBEB}"/>
          </ac:spMkLst>
        </pc:spChg>
        <pc:spChg chg="mod">
          <ac:chgData name="Jennie Avendano" userId="01e4434e601ce03c" providerId="LiveId" clId="{C5155D95-5B99-45F9-BD15-C19EF4A92BC0}" dt="2025-03-30T00:11:20.242" v="5532" actId="790"/>
          <ac:spMkLst>
            <pc:docMk/>
            <pc:sldMk cId="272145653" sldId="293"/>
            <ac:spMk id="10" creationId="{24BA0028-8A53-2000-6DE3-FE8E0BB57236}"/>
          </ac:spMkLst>
        </pc:spChg>
        <pc:spChg chg="mod">
          <ac:chgData name="Jennie Avendano" userId="01e4434e601ce03c" providerId="LiveId" clId="{C5155D95-5B99-45F9-BD15-C19EF4A92BC0}" dt="2025-03-30T00:11:20.242" v="5532" actId="790"/>
          <ac:spMkLst>
            <pc:docMk/>
            <pc:sldMk cId="272145653" sldId="293"/>
            <ac:spMk id="12" creationId="{5C092ACD-9456-6FF9-92E8-625EBBCEABAE}"/>
          </ac:spMkLst>
        </pc:spChg>
        <pc:spChg chg="mod">
          <ac:chgData name="Jennie Avendano" userId="01e4434e601ce03c" providerId="LiveId" clId="{C5155D95-5B99-45F9-BD15-C19EF4A92BC0}" dt="2025-03-30T00:11:20.242" v="5532" actId="790"/>
          <ac:spMkLst>
            <pc:docMk/>
            <pc:sldMk cId="272145653" sldId="293"/>
            <ac:spMk id="15" creationId="{6144523B-361E-D8EE-5517-36C718707560}"/>
          </ac:spMkLst>
        </pc:spChg>
        <pc:spChg chg="mod">
          <ac:chgData name="Jennie Avendano" userId="01e4434e601ce03c" providerId="LiveId" clId="{C5155D95-5B99-45F9-BD15-C19EF4A92BC0}" dt="2025-03-30T00:11:20.242" v="5532" actId="790"/>
          <ac:spMkLst>
            <pc:docMk/>
            <pc:sldMk cId="272145653" sldId="293"/>
            <ac:spMk id="16" creationId="{77B30B5F-E026-0EBA-BD5B-DC684A18A287}"/>
          </ac:spMkLst>
        </pc:spChg>
        <pc:spChg chg="mod">
          <ac:chgData name="Jennie Avendano" userId="01e4434e601ce03c" providerId="LiveId" clId="{C5155D95-5B99-45F9-BD15-C19EF4A92BC0}" dt="2025-03-30T00:11:20.242" v="5532" actId="790"/>
          <ac:spMkLst>
            <pc:docMk/>
            <pc:sldMk cId="272145653" sldId="293"/>
            <ac:spMk id="18" creationId="{C20E7CFC-E7A8-63C3-44ED-7B61D8F564AF}"/>
          </ac:spMkLst>
        </pc:spChg>
        <pc:picChg chg="mod">
          <ac:chgData name="Jennie Avendano" userId="01e4434e601ce03c" providerId="LiveId" clId="{C5155D95-5B99-45F9-BD15-C19EF4A92BC0}" dt="2025-03-27T23:01:59.281" v="1305" actId="1076"/>
          <ac:picMkLst>
            <pc:docMk/>
            <pc:sldMk cId="272145653" sldId="293"/>
            <ac:picMk id="1026" creationId="{E13AAA96-52E0-3D99-1A93-565BDE431554}"/>
          </ac:picMkLst>
        </pc:picChg>
      </pc:sldChg>
      <pc:sldChg chg="modSp add mod">
        <pc:chgData name="Jennie Avendano" userId="01e4434e601ce03c" providerId="LiveId" clId="{C5155D95-5B99-45F9-BD15-C19EF4A92BC0}" dt="2025-03-30T00:11:20.242" v="5532" actId="790"/>
        <pc:sldMkLst>
          <pc:docMk/>
          <pc:sldMk cId="1504571669" sldId="294"/>
        </pc:sldMkLst>
        <pc:spChg chg="mod">
          <ac:chgData name="Jennie Avendano" userId="01e4434e601ce03c" providerId="LiveId" clId="{C5155D95-5B99-45F9-BD15-C19EF4A92BC0}" dt="2025-03-30T00:11:20.242" v="5532" actId="790"/>
          <ac:spMkLst>
            <pc:docMk/>
            <pc:sldMk cId="1504571669" sldId="294"/>
            <ac:spMk id="2" creationId="{B021D6D4-061B-BC76-CBCA-4C05439907E6}"/>
          </ac:spMkLst>
        </pc:spChg>
        <pc:spChg chg="mod">
          <ac:chgData name="Jennie Avendano" userId="01e4434e601ce03c" providerId="LiveId" clId="{C5155D95-5B99-45F9-BD15-C19EF4A92BC0}" dt="2025-03-30T00:11:20.242" v="5532" actId="790"/>
          <ac:spMkLst>
            <pc:docMk/>
            <pc:sldMk cId="1504571669" sldId="294"/>
            <ac:spMk id="3" creationId="{D02D6020-7F59-907A-DAAD-1BDC8D6C657E}"/>
          </ac:spMkLst>
        </pc:spChg>
        <pc:spChg chg="mod">
          <ac:chgData name="Jennie Avendano" userId="01e4434e601ce03c" providerId="LiveId" clId="{C5155D95-5B99-45F9-BD15-C19EF4A92BC0}" dt="2025-03-30T00:11:20.242" v="5532" actId="790"/>
          <ac:spMkLst>
            <pc:docMk/>
            <pc:sldMk cId="1504571669" sldId="294"/>
            <ac:spMk id="10" creationId="{0D91DBB8-5482-1F0B-1A47-FC07DA9C5BF5}"/>
          </ac:spMkLst>
        </pc:spChg>
        <pc:spChg chg="mod">
          <ac:chgData name="Jennie Avendano" userId="01e4434e601ce03c" providerId="LiveId" clId="{C5155D95-5B99-45F9-BD15-C19EF4A92BC0}" dt="2025-03-30T00:11:20.242" v="5532" actId="790"/>
          <ac:spMkLst>
            <pc:docMk/>
            <pc:sldMk cId="1504571669" sldId="294"/>
            <ac:spMk id="12" creationId="{9DFD1DF4-5264-D9F4-96BB-4EC6275A6224}"/>
          </ac:spMkLst>
        </pc:spChg>
        <pc:spChg chg="mod">
          <ac:chgData name="Jennie Avendano" userId="01e4434e601ce03c" providerId="LiveId" clId="{C5155D95-5B99-45F9-BD15-C19EF4A92BC0}" dt="2025-03-30T00:11:20.242" v="5532" actId="790"/>
          <ac:spMkLst>
            <pc:docMk/>
            <pc:sldMk cId="1504571669" sldId="294"/>
            <ac:spMk id="15" creationId="{E29A1F98-E5E2-8E29-FBE0-BC3915CAFFAE}"/>
          </ac:spMkLst>
        </pc:spChg>
        <pc:spChg chg="mod">
          <ac:chgData name="Jennie Avendano" userId="01e4434e601ce03c" providerId="LiveId" clId="{C5155D95-5B99-45F9-BD15-C19EF4A92BC0}" dt="2025-03-30T00:11:20.242" v="5532" actId="790"/>
          <ac:spMkLst>
            <pc:docMk/>
            <pc:sldMk cId="1504571669" sldId="294"/>
            <ac:spMk id="16" creationId="{BB707007-F490-3537-49E7-75809F1AE328}"/>
          </ac:spMkLst>
        </pc:spChg>
        <pc:spChg chg="mod">
          <ac:chgData name="Jennie Avendano" userId="01e4434e601ce03c" providerId="LiveId" clId="{C5155D95-5B99-45F9-BD15-C19EF4A92BC0}" dt="2025-03-30T00:11:20.242" v="5532" actId="790"/>
          <ac:spMkLst>
            <pc:docMk/>
            <pc:sldMk cId="1504571669" sldId="294"/>
            <ac:spMk id="18" creationId="{B2896EBB-AFFB-92A0-EE7C-F416B1556D05}"/>
          </ac:spMkLst>
        </pc:spChg>
      </pc:sldChg>
      <pc:sldChg chg="modSp add mod ord">
        <pc:chgData name="Jennie Avendano" userId="01e4434e601ce03c" providerId="LiveId" clId="{C5155D95-5B99-45F9-BD15-C19EF4A92BC0}" dt="2025-03-30T01:39:40.546" v="6839" actId="20577"/>
        <pc:sldMkLst>
          <pc:docMk/>
          <pc:sldMk cId="1411173562" sldId="295"/>
        </pc:sldMkLst>
        <pc:spChg chg="mod">
          <ac:chgData name="Jennie Avendano" userId="01e4434e601ce03c" providerId="LiveId" clId="{C5155D95-5B99-45F9-BD15-C19EF4A92BC0}" dt="2025-03-30T01:39:40.546" v="6839" actId="20577"/>
          <ac:spMkLst>
            <pc:docMk/>
            <pc:sldMk cId="1411173562" sldId="295"/>
            <ac:spMk id="2" creationId="{6A5099C7-81D4-8A06-5354-1955A98AAE7C}"/>
          </ac:spMkLst>
        </pc:spChg>
        <pc:spChg chg="mod">
          <ac:chgData name="Jennie Avendano" userId="01e4434e601ce03c" providerId="LiveId" clId="{C5155D95-5B99-45F9-BD15-C19EF4A92BC0}" dt="2025-03-30T00:11:20.242" v="5532" actId="790"/>
          <ac:spMkLst>
            <pc:docMk/>
            <pc:sldMk cId="1411173562" sldId="295"/>
            <ac:spMk id="3" creationId="{B07AC974-BF81-6138-9244-B08736CB7457}"/>
          </ac:spMkLst>
        </pc:spChg>
        <pc:spChg chg="mod">
          <ac:chgData name="Jennie Avendano" userId="01e4434e601ce03c" providerId="LiveId" clId="{C5155D95-5B99-45F9-BD15-C19EF4A92BC0}" dt="2025-03-30T00:11:20.242" v="5532" actId="790"/>
          <ac:spMkLst>
            <pc:docMk/>
            <pc:sldMk cId="1411173562" sldId="295"/>
            <ac:spMk id="10" creationId="{2EBF3A98-CE43-D15C-1AF5-121EA2C2D721}"/>
          </ac:spMkLst>
        </pc:spChg>
        <pc:spChg chg="mod">
          <ac:chgData name="Jennie Avendano" userId="01e4434e601ce03c" providerId="LiveId" clId="{C5155D95-5B99-45F9-BD15-C19EF4A92BC0}" dt="2025-03-30T00:11:20.242" v="5532" actId="790"/>
          <ac:spMkLst>
            <pc:docMk/>
            <pc:sldMk cId="1411173562" sldId="295"/>
            <ac:spMk id="15" creationId="{E5656639-F000-7213-CE72-46DC6FA21F8C}"/>
          </ac:spMkLst>
        </pc:spChg>
        <pc:spChg chg="mod">
          <ac:chgData name="Jennie Avendano" userId="01e4434e601ce03c" providerId="LiveId" clId="{C5155D95-5B99-45F9-BD15-C19EF4A92BC0}" dt="2025-03-30T00:11:20.242" v="5532" actId="790"/>
          <ac:spMkLst>
            <pc:docMk/>
            <pc:sldMk cId="1411173562" sldId="295"/>
            <ac:spMk id="16" creationId="{C8ED861A-8247-F794-A8D7-A79D08CB15A0}"/>
          </ac:spMkLst>
        </pc:spChg>
        <pc:spChg chg="mod">
          <ac:chgData name="Jennie Avendano" userId="01e4434e601ce03c" providerId="LiveId" clId="{C5155D95-5B99-45F9-BD15-C19EF4A92BC0}" dt="2025-03-30T00:11:20.242" v="5532" actId="790"/>
          <ac:spMkLst>
            <pc:docMk/>
            <pc:sldMk cId="1411173562" sldId="295"/>
            <ac:spMk id="18" creationId="{046F2913-0279-5DEB-BA3D-BCD7D35E29CC}"/>
          </ac:spMkLst>
        </pc:spChg>
      </pc:sldChg>
      <pc:sldChg chg="addSp modSp add mod ord">
        <pc:chgData name="Jennie Avendano" userId="01e4434e601ce03c" providerId="LiveId" clId="{C5155D95-5B99-45F9-BD15-C19EF4A92BC0}" dt="2025-04-15T17:45:47.893" v="7007" actId="255"/>
        <pc:sldMkLst>
          <pc:docMk/>
          <pc:sldMk cId="3925927523" sldId="296"/>
        </pc:sldMkLst>
        <pc:spChg chg="mod">
          <ac:chgData name="Jennie Avendano" userId="01e4434e601ce03c" providerId="LiveId" clId="{C5155D95-5B99-45F9-BD15-C19EF4A92BC0}" dt="2025-03-30T01:40:08.145" v="6843" actId="255"/>
          <ac:spMkLst>
            <pc:docMk/>
            <pc:sldMk cId="3925927523" sldId="296"/>
            <ac:spMk id="2" creationId="{C2214536-5043-18BC-303A-826C4C0827FF}"/>
          </ac:spMkLst>
        </pc:spChg>
        <pc:spChg chg="mod">
          <ac:chgData name="Jennie Avendano" userId="01e4434e601ce03c" providerId="LiveId" clId="{C5155D95-5B99-45F9-BD15-C19EF4A92BC0}" dt="2025-03-30T00:11:20.242" v="5532" actId="790"/>
          <ac:spMkLst>
            <pc:docMk/>
            <pc:sldMk cId="3925927523" sldId="296"/>
            <ac:spMk id="3" creationId="{76D6990B-466C-2252-C7CF-B01C40A2EAD0}"/>
          </ac:spMkLst>
        </pc:spChg>
        <pc:spChg chg="mod">
          <ac:chgData name="Jennie Avendano" userId="01e4434e601ce03c" providerId="LiveId" clId="{C5155D95-5B99-45F9-BD15-C19EF4A92BC0}" dt="2025-03-30T00:11:20.242" v="5532" actId="790"/>
          <ac:spMkLst>
            <pc:docMk/>
            <pc:sldMk cId="3925927523" sldId="296"/>
            <ac:spMk id="10" creationId="{9AEB056C-378A-94AE-509F-5CC6C7DF18D3}"/>
          </ac:spMkLst>
        </pc:spChg>
        <pc:spChg chg="mod">
          <ac:chgData name="Jennie Avendano" userId="01e4434e601ce03c" providerId="LiveId" clId="{C5155D95-5B99-45F9-BD15-C19EF4A92BC0}" dt="2025-04-15T17:45:47.893" v="7007" actId="255"/>
          <ac:spMkLst>
            <pc:docMk/>
            <pc:sldMk cId="3925927523" sldId="296"/>
            <ac:spMk id="12" creationId="{B5FE700B-2B88-F081-872E-80AD138DCE71}"/>
          </ac:spMkLst>
        </pc:spChg>
        <pc:spChg chg="mod">
          <ac:chgData name="Jennie Avendano" userId="01e4434e601ce03c" providerId="LiveId" clId="{C5155D95-5B99-45F9-BD15-C19EF4A92BC0}" dt="2025-03-30T00:11:20.242" v="5532" actId="790"/>
          <ac:spMkLst>
            <pc:docMk/>
            <pc:sldMk cId="3925927523" sldId="296"/>
            <ac:spMk id="15" creationId="{A8AEE1A2-3A77-CA06-DB34-E84F2614E656}"/>
          </ac:spMkLst>
        </pc:spChg>
        <pc:spChg chg="mod">
          <ac:chgData name="Jennie Avendano" userId="01e4434e601ce03c" providerId="LiveId" clId="{C5155D95-5B99-45F9-BD15-C19EF4A92BC0}" dt="2025-03-30T00:11:20.242" v="5532" actId="790"/>
          <ac:spMkLst>
            <pc:docMk/>
            <pc:sldMk cId="3925927523" sldId="296"/>
            <ac:spMk id="16" creationId="{08DC0A5D-B01A-1E62-0AF6-1B585F7BEDA0}"/>
          </ac:spMkLst>
        </pc:spChg>
        <pc:spChg chg="mod">
          <ac:chgData name="Jennie Avendano" userId="01e4434e601ce03c" providerId="LiveId" clId="{C5155D95-5B99-45F9-BD15-C19EF4A92BC0}" dt="2025-03-30T00:11:20.242" v="5532" actId="790"/>
          <ac:spMkLst>
            <pc:docMk/>
            <pc:sldMk cId="3925927523" sldId="296"/>
            <ac:spMk id="18" creationId="{B61D0E82-D704-916D-139F-320F989CDAF6}"/>
          </ac:spMkLst>
        </pc:spChg>
        <pc:picChg chg="add mod">
          <ac:chgData name="Jennie Avendano" userId="01e4434e601ce03c" providerId="LiveId" clId="{C5155D95-5B99-45F9-BD15-C19EF4A92BC0}" dt="2025-03-30T01:26:51.893" v="6786" actId="1076"/>
          <ac:picMkLst>
            <pc:docMk/>
            <pc:sldMk cId="3925927523" sldId="296"/>
            <ac:picMk id="4" creationId="{67AF3CCD-534B-C7BE-C87C-B69DE87FEBC2}"/>
          </ac:picMkLst>
        </pc:picChg>
      </pc:sldChg>
      <pc:sldChg chg="addSp modSp add mod ord">
        <pc:chgData name="Jennie Avendano" userId="01e4434e601ce03c" providerId="LiveId" clId="{C5155D95-5B99-45F9-BD15-C19EF4A92BC0}" dt="2025-04-15T17:45:55.249" v="7008" actId="255"/>
        <pc:sldMkLst>
          <pc:docMk/>
          <pc:sldMk cId="1214050466" sldId="297"/>
        </pc:sldMkLst>
        <pc:spChg chg="mod">
          <ac:chgData name="Jennie Avendano" userId="01e4434e601ce03c" providerId="LiveId" clId="{C5155D95-5B99-45F9-BD15-C19EF4A92BC0}" dt="2025-03-30T00:11:20.242" v="5532" actId="790"/>
          <ac:spMkLst>
            <pc:docMk/>
            <pc:sldMk cId="1214050466" sldId="297"/>
            <ac:spMk id="2" creationId="{6384D8EE-DEF7-C244-A397-A8DB79CDC214}"/>
          </ac:spMkLst>
        </pc:spChg>
        <pc:spChg chg="mod">
          <ac:chgData name="Jennie Avendano" userId="01e4434e601ce03c" providerId="LiveId" clId="{C5155D95-5B99-45F9-BD15-C19EF4A92BC0}" dt="2025-03-30T00:11:20.242" v="5532" actId="790"/>
          <ac:spMkLst>
            <pc:docMk/>
            <pc:sldMk cId="1214050466" sldId="297"/>
            <ac:spMk id="3" creationId="{F187FC34-A752-0FCC-26AA-9B2B2F4F244C}"/>
          </ac:spMkLst>
        </pc:spChg>
        <pc:spChg chg="mod">
          <ac:chgData name="Jennie Avendano" userId="01e4434e601ce03c" providerId="LiveId" clId="{C5155D95-5B99-45F9-BD15-C19EF4A92BC0}" dt="2025-03-30T00:11:20.242" v="5532" actId="790"/>
          <ac:spMkLst>
            <pc:docMk/>
            <pc:sldMk cId="1214050466" sldId="297"/>
            <ac:spMk id="10" creationId="{219FD932-2032-F324-1555-9AAEE2DA464F}"/>
          </ac:spMkLst>
        </pc:spChg>
        <pc:spChg chg="mod">
          <ac:chgData name="Jennie Avendano" userId="01e4434e601ce03c" providerId="LiveId" clId="{C5155D95-5B99-45F9-BD15-C19EF4A92BC0}" dt="2025-04-15T17:45:55.249" v="7008" actId="255"/>
          <ac:spMkLst>
            <pc:docMk/>
            <pc:sldMk cId="1214050466" sldId="297"/>
            <ac:spMk id="12" creationId="{0C0C1B96-3477-9B53-632C-51DE4FAC5747}"/>
          </ac:spMkLst>
        </pc:spChg>
        <pc:spChg chg="mod">
          <ac:chgData name="Jennie Avendano" userId="01e4434e601ce03c" providerId="LiveId" clId="{C5155D95-5B99-45F9-BD15-C19EF4A92BC0}" dt="2025-03-30T00:11:20.242" v="5532" actId="790"/>
          <ac:spMkLst>
            <pc:docMk/>
            <pc:sldMk cId="1214050466" sldId="297"/>
            <ac:spMk id="15" creationId="{DCEE564C-4CB1-18F8-B217-4D6D323B93BB}"/>
          </ac:spMkLst>
        </pc:spChg>
        <pc:spChg chg="mod">
          <ac:chgData name="Jennie Avendano" userId="01e4434e601ce03c" providerId="LiveId" clId="{C5155D95-5B99-45F9-BD15-C19EF4A92BC0}" dt="2025-03-30T00:11:20.242" v="5532" actId="790"/>
          <ac:spMkLst>
            <pc:docMk/>
            <pc:sldMk cId="1214050466" sldId="297"/>
            <ac:spMk id="16" creationId="{62974806-9A09-E45B-56AC-D24EEADE1D04}"/>
          </ac:spMkLst>
        </pc:spChg>
        <pc:spChg chg="mod">
          <ac:chgData name="Jennie Avendano" userId="01e4434e601ce03c" providerId="LiveId" clId="{C5155D95-5B99-45F9-BD15-C19EF4A92BC0}" dt="2025-03-30T00:11:20.242" v="5532" actId="790"/>
          <ac:spMkLst>
            <pc:docMk/>
            <pc:sldMk cId="1214050466" sldId="297"/>
            <ac:spMk id="18" creationId="{15E4356D-B8AD-2B99-1B12-CF7556EA393E}"/>
          </ac:spMkLst>
        </pc:spChg>
        <pc:picChg chg="add mod">
          <ac:chgData name="Jennie Avendano" userId="01e4434e601ce03c" providerId="LiveId" clId="{C5155D95-5B99-45F9-BD15-C19EF4A92BC0}" dt="2025-03-30T01:27:08.334" v="6789" actId="1076"/>
          <ac:picMkLst>
            <pc:docMk/>
            <pc:sldMk cId="1214050466" sldId="297"/>
            <ac:picMk id="4" creationId="{F56401BA-D4EF-81CB-7B9A-05C5A28FAD8E}"/>
          </ac:picMkLst>
        </pc:picChg>
      </pc:sldChg>
      <pc:sldChg chg="addSp modSp add mod ord modNotesTx">
        <pc:chgData name="Jennie Avendano" userId="01e4434e601ce03c" providerId="LiveId" clId="{C5155D95-5B99-45F9-BD15-C19EF4A92BC0}" dt="2025-04-15T17:46:05.188" v="7009" actId="255"/>
        <pc:sldMkLst>
          <pc:docMk/>
          <pc:sldMk cId="2657412003" sldId="298"/>
        </pc:sldMkLst>
        <pc:spChg chg="mod">
          <ac:chgData name="Jennie Avendano" userId="01e4434e601ce03c" providerId="LiveId" clId="{C5155D95-5B99-45F9-BD15-C19EF4A92BC0}" dt="2025-03-30T00:11:20.242" v="5532" actId="790"/>
          <ac:spMkLst>
            <pc:docMk/>
            <pc:sldMk cId="2657412003" sldId="298"/>
            <ac:spMk id="2" creationId="{BB4AE30A-9104-4134-820D-D1E7CD32A75D}"/>
          </ac:spMkLst>
        </pc:spChg>
        <pc:spChg chg="mod">
          <ac:chgData name="Jennie Avendano" userId="01e4434e601ce03c" providerId="LiveId" clId="{C5155D95-5B99-45F9-BD15-C19EF4A92BC0}" dt="2025-03-30T00:11:20.242" v="5532" actId="790"/>
          <ac:spMkLst>
            <pc:docMk/>
            <pc:sldMk cId="2657412003" sldId="298"/>
            <ac:spMk id="3" creationId="{3C70542A-3E95-0EA1-C817-A47F1F2CDABD}"/>
          </ac:spMkLst>
        </pc:spChg>
        <pc:spChg chg="mod">
          <ac:chgData name="Jennie Avendano" userId="01e4434e601ce03c" providerId="LiveId" clId="{C5155D95-5B99-45F9-BD15-C19EF4A92BC0}" dt="2025-03-30T00:11:20.242" v="5532" actId="790"/>
          <ac:spMkLst>
            <pc:docMk/>
            <pc:sldMk cId="2657412003" sldId="298"/>
            <ac:spMk id="10" creationId="{C1060A8D-F796-AFAB-407C-4BE5E68210A7}"/>
          </ac:spMkLst>
        </pc:spChg>
        <pc:spChg chg="mod">
          <ac:chgData name="Jennie Avendano" userId="01e4434e601ce03c" providerId="LiveId" clId="{C5155D95-5B99-45F9-BD15-C19EF4A92BC0}" dt="2025-04-15T17:46:05.188" v="7009" actId="255"/>
          <ac:spMkLst>
            <pc:docMk/>
            <pc:sldMk cId="2657412003" sldId="298"/>
            <ac:spMk id="12" creationId="{FAB3461A-EF70-2C53-A3D9-98EE66046632}"/>
          </ac:spMkLst>
        </pc:spChg>
        <pc:spChg chg="mod">
          <ac:chgData name="Jennie Avendano" userId="01e4434e601ce03c" providerId="LiveId" clId="{C5155D95-5B99-45F9-BD15-C19EF4A92BC0}" dt="2025-03-30T00:11:20.242" v="5532" actId="790"/>
          <ac:spMkLst>
            <pc:docMk/>
            <pc:sldMk cId="2657412003" sldId="298"/>
            <ac:spMk id="15" creationId="{5279CEC3-47D7-09B2-1AF3-0B84B66173FA}"/>
          </ac:spMkLst>
        </pc:spChg>
        <pc:spChg chg="mod">
          <ac:chgData name="Jennie Avendano" userId="01e4434e601ce03c" providerId="LiveId" clId="{C5155D95-5B99-45F9-BD15-C19EF4A92BC0}" dt="2025-03-30T00:11:20.242" v="5532" actId="790"/>
          <ac:spMkLst>
            <pc:docMk/>
            <pc:sldMk cId="2657412003" sldId="298"/>
            <ac:spMk id="16" creationId="{A0A90A97-B821-69E2-38A7-7B62D28589A8}"/>
          </ac:spMkLst>
        </pc:spChg>
        <pc:spChg chg="mod">
          <ac:chgData name="Jennie Avendano" userId="01e4434e601ce03c" providerId="LiveId" clId="{C5155D95-5B99-45F9-BD15-C19EF4A92BC0}" dt="2025-03-30T00:11:20.242" v="5532" actId="790"/>
          <ac:spMkLst>
            <pc:docMk/>
            <pc:sldMk cId="2657412003" sldId="298"/>
            <ac:spMk id="18" creationId="{E7BA535E-0339-014B-2D0A-BB8DA3F755AA}"/>
          </ac:spMkLst>
        </pc:spChg>
        <pc:picChg chg="add mod">
          <ac:chgData name="Jennie Avendano" userId="01e4434e601ce03c" providerId="LiveId" clId="{C5155D95-5B99-45F9-BD15-C19EF4A92BC0}" dt="2025-03-30T01:40:51.913" v="6844" actId="1076"/>
          <ac:picMkLst>
            <pc:docMk/>
            <pc:sldMk cId="2657412003" sldId="298"/>
            <ac:picMk id="1026" creationId="{09F334D7-9849-42A4-FD28-5652DA6D4580}"/>
          </ac:picMkLst>
        </pc:picChg>
      </pc:sldChg>
      <pc:sldChg chg="modSp add mod ord">
        <pc:chgData name="Jennie Avendano" userId="01e4434e601ce03c" providerId="LiveId" clId="{C5155D95-5B99-45F9-BD15-C19EF4A92BC0}" dt="2025-04-15T17:46:19.899" v="7011" actId="255"/>
        <pc:sldMkLst>
          <pc:docMk/>
          <pc:sldMk cId="4176084821" sldId="299"/>
        </pc:sldMkLst>
        <pc:spChg chg="mod">
          <ac:chgData name="Jennie Avendano" userId="01e4434e601ce03c" providerId="LiveId" clId="{C5155D95-5B99-45F9-BD15-C19EF4A92BC0}" dt="2025-03-30T00:11:20.242" v="5532" actId="790"/>
          <ac:spMkLst>
            <pc:docMk/>
            <pc:sldMk cId="4176084821" sldId="299"/>
            <ac:spMk id="2" creationId="{66DBFFBD-CFA2-9D82-459C-8B77B3F70C0C}"/>
          </ac:spMkLst>
        </pc:spChg>
        <pc:spChg chg="mod">
          <ac:chgData name="Jennie Avendano" userId="01e4434e601ce03c" providerId="LiveId" clId="{C5155D95-5B99-45F9-BD15-C19EF4A92BC0}" dt="2025-03-30T00:11:20.242" v="5532" actId="790"/>
          <ac:spMkLst>
            <pc:docMk/>
            <pc:sldMk cId="4176084821" sldId="299"/>
            <ac:spMk id="3" creationId="{199673DF-C2DE-644A-72FF-91FBA9B561BC}"/>
          </ac:spMkLst>
        </pc:spChg>
        <pc:spChg chg="mod">
          <ac:chgData name="Jennie Avendano" userId="01e4434e601ce03c" providerId="LiveId" clId="{C5155D95-5B99-45F9-BD15-C19EF4A92BC0}" dt="2025-03-30T00:11:20.242" v="5532" actId="790"/>
          <ac:spMkLst>
            <pc:docMk/>
            <pc:sldMk cId="4176084821" sldId="299"/>
            <ac:spMk id="10" creationId="{9CBF6367-8575-A805-EEB0-E34DC212572E}"/>
          </ac:spMkLst>
        </pc:spChg>
        <pc:spChg chg="mod">
          <ac:chgData name="Jennie Avendano" userId="01e4434e601ce03c" providerId="LiveId" clId="{C5155D95-5B99-45F9-BD15-C19EF4A92BC0}" dt="2025-04-15T17:46:19.899" v="7011" actId="255"/>
          <ac:spMkLst>
            <pc:docMk/>
            <pc:sldMk cId="4176084821" sldId="299"/>
            <ac:spMk id="12" creationId="{C4D87310-2C8E-AB03-F607-ECA4470F7303}"/>
          </ac:spMkLst>
        </pc:spChg>
        <pc:spChg chg="mod">
          <ac:chgData name="Jennie Avendano" userId="01e4434e601ce03c" providerId="LiveId" clId="{C5155D95-5B99-45F9-BD15-C19EF4A92BC0}" dt="2025-03-30T00:11:20.242" v="5532" actId="790"/>
          <ac:spMkLst>
            <pc:docMk/>
            <pc:sldMk cId="4176084821" sldId="299"/>
            <ac:spMk id="15" creationId="{B002FEEF-F3A5-6988-C165-90534514B9DC}"/>
          </ac:spMkLst>
        </pc:spChg>
        <pc:spChg chg="mod">
          <ac:chgData name="Jennie Avendano" userId="01e4434e601ce03c" providerId="LiveId" clId="{C5155D95-5B99-45F9-BD15-C19EF4A92BC0}" dt="2025-03-30T00:11:20.242" v="5532" actId="790"/>
          <ac:spMkLst>
            <pc:docMk/>
            <pc:sldMk cId="4176084821" sldId="299"/>
            <ac:spMk id="16" creationId="{9D676E40-54F4-B017-6D85-4BB31397E089}"/>
          </ac:spMkLst>
        </pc:spChg>
        <pc:spChg chg="mod">
          <ac:chgData name="Jennie Avendano" userId="01e4434e601ce03c" providerId="LiveId" clId="{C5155D95-5B99-45F9-BD15-C19EF4A92BC0}" dt="2025-03-30T00:11:20.242" v="5532" actId="790"/>
          <ac:spMkLst>
            <pc:docMk/>
            <pc:sldMk cId="4176084821" sldId="299"/>
            <ac:spMk id="18" creationId="{E1B279CA-37E7-5616-8E06-9F7DF34035C0}"/>
          </ac:spMkLst>
        </pc:spChg>
      </pc:sldChg>
      <pc:sldChg chg="modSp add mod ord modNotesTx">
        <pc:chgData name="Jennie Avendano" userId="01e4434e601ce03c" providerId="LiveId" clId="{C5155D95-5B99-45F9-BD15-C19EF4A92BC0}" dt="2025-04-15T17:46:30.883" v="7012" actId="255"/>
        <pc:sldMkLst>
          <pc:docMk/>
          <pc:sldMk cId="3607713521" sldId="300"/>
        </pc:sldMkLst>
        <pc:spChg chg="mod">
          <ac:chgData name="Jennie Avendano" userId="01e4434e601ce03c" providerId="LiveId" clId="{C5155D95-5B99-45F9-BD15-C19EF4A92BC0}" dt="2025-03-30T00:11:20.242" v="5532" actId="790"/>
          <ac:spMkLst>
            <pc:docMk/>
            <pc:sldMk cId="3607713521" sldId="300"/>
            <ac:spMk id="2" creationId="{D16C22C4-2A3B-D18A-D778-4826430BDF7D}"/>
          </ac:spMkLst>
        </pc:spChg>
        <pc:spChg chg="mod">
          <ac:chgData name="Jennie Avendano" userId="01e4434e601ce03c" providerId="LiveId" clId="{C5155D95-5B99-45F9-BD15-C19EF4A92BC0}" dt="2025-03-30T00:11:20.242" v="5532" actId="790"/>
          <ac:spMkLst>
            <pc:docMk/>
            <pc:sldMk cId="3607713521" sldId="300"/>
            <ac:spMk id="3" creationId="{D0438EB6-60E6-228D-791E-F895BEF09151}"/>
          </ac:spMkLst>
        </pc:spChg>
        <pc:spChg chg="mod">
          <ac:chgData name="Jennie Avendano" userId="01e4434e601ce03c" providerId="LiveId" clId="{C5155D95-5B99-45F9-BD15-C19EF4A92BC0}" dt="2025-03-30T00:11:20.242" v="5532" actId="790"/>
          <ac:spMkLst>
            <pc:docMk/>
            <pc:sldMk cId="3607713521" sldId="300"/>
            <ac:spMk id="10" creationId="{D39D62BB-7534-CA57-7ACD-26B107A8D450}"/>
          </ac:spMkLst>
        </pc:spChg>
        <pc:spChg chg="mod">
          <ac:chgData name="Jennie Avendano" userId="01e4434e601ce03c" providerId="LiveId" clId="{C5155D95-5B99-45F9-BD15-C19EF4A92BC0}" dt="2025-04-15T17:46:30.883" v="7012" actId="255"/>
          <ac:spMkLst>
            <pc:docMk/>
            <pc:sldMk cId="3607713521" sldId="300"/>
            <ac:spMk id="12" creationId="{CC0554F8-C351-71D5-F79F-3451F373F713}"/>
          </ac:spMkLst>
        </pc:spChg>
        <pc:spChg chg="mod">
          <ac:chgData name="Jennie Avendano" userId="01e4434e601ce03c" providerId="LiveId" clId="{C5155D95-5B99-45F9-BD15-C19EF4A92BC0}" dt="2025-03-30T00:11:20.242" v="5532" actId="790"/>
          <ac:spMkLst>
            <pc:docMk/>
            <pc:sldMk cId="3607713521" sldId="300"/>
            <ac:spMk id="15" creationId="{0F22757D-6A97-B4CF-5250-BDEAA09518D1}"/>
          </ac:spMkLst>
        </pc:spChg>
        <pc:spChg chg="mod">
          <ac:chgData name="Jennie Avendano" userId="01e4434e601ce03c" providerId="LiveId" clId="{C5155D95-5B99-45F9-BD15-C19EF4A92BC0}" dt="2025-03-30T00:11:20.242" v="5532" actId="790"/>
          <ac:spMkLst>
            <pc:docMk/>
            <pc:sldMk cId="3607713521" sldId="300"/>
            <ac:spMk id="16" creationId="{4DAE6E13-C371-6AF8-AFAC-FF9381404734}"/>
          </ac:spMkLst>
        </pc:spChg>
        <pc:spChg chg="mod">
          <ac:chgData name="Jennie Avendano" userId="01e4434e601ce03c" providerId="LiveId" clId="{C5155D95-5B99-45F9-BD15-C19EF4A92BC0}" dt="2025-03-30T00:11:20.242" v="5532" actId="790"/>
          <ac:spMkLst>
            <pc:docMk/>
            <pc:sldMk cId="3607713521" sldId="300"/>
            <ac:spMk id="18" creationId="{7CE69A8B-21D6-7F4A-D79D-AE356795A85C}"/>
          </ac:spMkLst>
        </pc:spChg>
      </pc:sldChg>
      <pc:sldChg chg="modSp add mod ord modNotesTx">
        <pc:chgData name="Jennie Avendano" userId="01e4434e601ce03c" providerId="LiveId" clId="{C5155D95-5B99-45F9-BD15-C19EF4A92BC0}" dt="2025-03-30T01:30:15.050" v="6801" actId="313"/>
        <pc:sldMkLst>
          <pc:docMk/>
          <pc:sldMk cId="3463679848" sldId="301"/>
        </pc:sldMkLst>
        <pc:spChg chg="mod">
          <ac:chgData name="Jennie Avendano" userId="01e4434e601ce03c" providerId="LiveId" clId="{C5155D95-5B99-45F9-BD15-C19EF4A92BC0}" dt="2025-03-30T01:05:24.871" v="6385" actId="20577"/>
          <ac:spMkLst>
            <pc:docMk/>
            <pc:sldMk cId="3463679848" sldId="301"/>
            <ac:spMk id="2" creationId="{C34D5FC5-4DF5-B720-5198-C81B441D0FD5}"/>
          </ac:spMkLst>
        </pc:spChg>
        <pc:spChg chg="mod">
          <ac:chgData name="Jennie Avendano" userId="01e4434e601ce03c" providerId="LiveId" clId="{C5155D95-5B99-45F9-BD15-C19EF4A92BC0}" dt="2025-03-30T00:11:20.242" v="5532" actId="790"/>
          <ac:spMkLst>
            <pc:docMk/>
            <pc:sldMk cId="3463679848" sldId="301"/>
            <ac:spMk id="3" creationId="{8CF7E56C-CF59-DA0E-9BEA-915B4FDEC833}"/>
          </ac:spMkLst>
        </pc:spChg>
        <pc:spChg chg="mod">
          <ac:chgData name="Jennie Avendano" userId="01e4434e601ce03c" providerId="LiveId" clId="{C5155D95-5B99-45F9-BD15-C19EF4A92BC0}" dt="2025-03-30T01:19:05.104" v="6768" actId="20577"/>
          <ac:spMkLst>
            <pc:docMk/>
            <pc:sldMk cId="3463679848" sldId="301"/>
            <ac:spMk id="10" creationId="{A20E547B-3CF0-E30F-E267-9E75EB19179E}"/>
          </ac:spMkLst>
        </pc:spChg>
        <pc:spChg chg="mod">
          <ac:chgData name="Jennie Avendano" userId="01e4434e601ce03c" providerId="LiveId" clId="{C5155D95-5B99-45F9-BD15-C19EF4A92BC0}" dt="2025-03-30T00:11:20.242" v="5532" actId="790"/>
          <ac:spMkLst>
            <pc:docMk/>
            <pc:sldMk cId="3463679848" sldId="301"/>
            <ac:spMk id="15" creationId="{2C515D44-1AFA-DDBB-D924-B1F3281FA298}"/>
          </ac:spMkLst>
        </pc:spChg>
        <pc:spChg chg="mod">
          <ac:chgData name="Jennie Avendano" userId="01e4434e601ce03c" providerId="LiveId" clId="{C5155D95-5B99-45F9-BD15-C19EF4A92BC0}" dt="2025-03-30T00:11:20.242" v="5532" actId="790"/>
          <ac:spMkLst>
            <pc:docMk/>
            <pc:sldMk cId="3463679848" sldId="301"/>
            <ac:spMk id="16" creationId="{027F97E1-8ECE-9460-F708-B8F0C78FD6F0}"/>
          </ac:spMkLst>
        </pc:spChg>
        <pc:spChg chg="mod">
          <ac:chgData name="Jennie Avendano" userId="01e4434e601ce03c" providerId="LiveId" clId="{C5155D95-5B99-45F9-BD15-C19EF4A92BC0}" dt="2025-03-30T00:11:20.242" v="5532" actId="790"/>
          <ac:spMkLst>
            <pc:docMk/>
            <pc:sldMk cId="3463679848" sldId="301"/>
            <ac:spMk id="18" creationId="{90ACA6F6-E7C6-A406-19D4-E1250C29934A}"/>
          </ac:spMkLst>
        </pc:spChg>
      </pc:sldChg>
      <pc:sldChg chg="modSp add del mod ord">
        <pc:chgData name="Jennie Avendano" userId="01e4434e601ce03c" providerId="LiveId" clId="{C5155D95-5B99-45F9-BD15-C19EF4A92BC0}" dt="2025-03-30T01:23:43.983" v="6784" actId="2696"/>
        <pc:sldMkLst>
          <pc:docMk/>
          <pc:sldMk cId="2388562351" sldId="302"/>
        </pc:sldMkLst>
      </pc:sldChg>
      <pc:sldChg chg="new del">
        <pc:chgData name="Jennie Avendano" userId="01e4434e601ce03c" providerId="LiveId" clId="{C5155D95-5B99-45F9-BD15-C19EF4A92BC0}" dt="2025-03-30T01:04:28.053" v="5965" actId="2696"/>
        <pc:sldMkLst>
          <pc:docMk/>
          <pc:sldMk cId="4040353071" sldId="302"/>
        </pc:sldMkLst>
      </pc:sldChg>
      <pc:sldChg chg="delSp modSp add mod">
        <pc:chgData name="Jennie Avendano" userId="01e4434e601ce03c" providerId="LiveId" clId="{C5155D95-5B99-45F9-BD15-C19EF4A92BC0}" dt="2025-04-15T17:46:44.366" v="7013" actId="255"/>
        <pc:sldMkLst>
          <pc:docMk/>
          <pc:sldMk cId="1545466077" sldId="303"/>
        </pc:sldMkLst>
        <pc:spChg chg="mod">
          <ac:chgData name="Jennie Avendano" userId="01e4434e601ce03c" providerId="LiveId" clId="{C5155D95-5B99-45F9-BD15-C19EF4A92BC0}" dt="2025-03-30T01:23:09.980" v="6781" actId="122"/>
          <ac:spMkLst>
            <pc:docMk/>
            <pc:sldMk cId="1545466077" sldId="303"/>
            <ac:spMk id="2" creationId="{A3EC5710-9550-D46E-610B-EFB35623A6B9}"/>
          </ac:spMkLst>
        </pc:spChg>
        <pc:spChg chg="mod">
          <ac:chgData name="Jennie Avendano" userId="01e4434e601ce03c" providerId="LiveId" clId="{C5155D95-5B99-45F9-BD15-C19EF4A92BC0}" dt="2025-04-15T17:46:44.366" v="7013" actId="255"/>
          <ac:spMkLst>
            <pc:docMk/>
            <pc:sldMk cId="1545466077" sldId="303"/>
            <ac:spMk id="12" creationId="{B7DB8C1A-8ABD-FD35-4E0F-54C9CCFC6C3F}"/>
          </ac:spMkLst>
        </pc:spChg>
      </pc:sldChg>
    </pc:docChg>
  </pc:docChgLst>
  <pc:docChgLst>
    <pc:chgData name="Jennie Avendano" userId="01e4434e601ce03c" providerId="LiveId" clId="{F62DB993-514D-424F-A91C-710D2564154E}"/>
    <pc:docChg chg="undo custSel modSld">
      <pc:chgData name="Jennie Avendano" userId="01e4434e601ce03c" providerId="LiveId" clId="{F62DB993-514D-424F-A91C-710D2564154E}" dt="2025-02-24T05:30:02.196" v="28" actId="1076"/>
      <pc:docMkLst>
        <pc:docMk/>
      </pc:docMkLst>
      <pc:sldChg chg="delSp modSp mod">
        <pc:chgData name="Jennie Avendano" userId="01e4434e601ce03c" providerId="LiveId" clId="{F62DB993-514D-424F-A91C-710D2564154E}" dt="2025-02-24T05:15:04.041" v="13"/>
        <pc:sldMkLst>
          <pc:docMk/>
          <pc:sldMk cId="4168778529" sldId="256"/>
        </pc:sldMkLst>
        <pc:spChg chg="mod">
          <ac:chgData name="Jennie Avendano" userId="01e4434e601ce03c" providerId="LiveId" clId="{F62DB993-514D-424F-A91C-710D2564154E}" dt="2025-02-24T05:15:04.041" v="13"/>
          <ac:spMkLst>
            <pc:docMk/>
            <pc:sldMk cId="4168778529" sldId="256"/>
            <ac:spMk id="2" creationId="{4B1F04CF-03A4-A5B9-EA9D-6217B23154E1}"/>
          </ac:spMkLst>
        </pc:spChg>
        <pc:spChg chg="mod">
          <ac:chgData name="Jennie Avendano" userId="01e4434e601ce03c" providerId="LiveId" clId="{F62DB993-514D-424F-A91C-710D2564154E}" dt="2025-02-24T05:14:59.450" v="12" actId="21"/>
          <ac:spMkLst>
            <pc:docMk/>
            <pc:sldMk cId="4168778529" sldId="256"/>
            <ac:spMk id="10" creationId="{9136B191-4F0D-96CD-A0BC-838DA2F37C55}"/>
          </ac:spMkLst>
        </pc:spChg>
      </pc:sldChg>
      <pc:sldChg chg="addSp delSp modSp mod">
        <pc:chgData name="Jennie Avendano" userId="01e4434e601ce03c" providerId="LiveId" clId="{F62DB993-514D-424F-A91C-710D2564154E}" dt="2025-02-24T05:16:15.871" v="15"/>
        <pc:sldMkLst>
          <pc:docMk/>
          <pc:sldMk cId="500418319" sldId="260"/>
        </pc:sldMkLst>
        <pc:spChg chg="mod">
          <ac:chgData name="Jennie Avendano" userId="01e4434e601ce03c" providerId="LiveId" clId="{F62DB993-514D-424F-A91C-710D2564154E}" dt="2025-02-24T05:14:40.199" v="9"/>
          <ac:spMkLst>
            <pc:docMk/>
            <pc:sldMk cId="500418319" sldId="260"/>
            <ac:spMk id="2" creationId="{71778BC4-A46B-9448-FC0A-2686D615129C}"/>
          </ac:spMkLst>
        </pc:spChg>
        <pc:spChg chg="mod">
          <ac:chgData name="Jennie Avendano" userId="01e4434e601ce03c" providerId="LiveId" clId="{F62DB993-514D-424F-A91C-710D2564154E}" dt="2025-02-24T05:16:01.403" v="14"/>
          <ac:spMkLst>
            <pc:docMk/>
            <pc:sldMk cId="500418319" sldId="260"/>
            <ac:spMk id="10" creationId="{15A17623-8A63-4785-66A3-814DF5A9C196}"/>
          </ac:spMkLst>
        </pc:spChg>
        <pc:picChg chg="add mod">
          <ac:chgData name="Jennie Avendano" userId="01e4434e601ce03c" providerId="LiveId" clId="{F62DB993-514D-424F-A91C-710D2564154E}" dt="2025-02-24T05:16:15.871" v="15"/>
          <ac:picMkLst>
            <pc:docMk/>
            <pc:sldMk cId="500418319" sldId="260"/>
            <ac:picMk id="1028" creationId="{B9478C30-0B10-9E67-5D89-942F0A63F79A}"/>
          </ac:picMkLst>
        </pc:picChg>
      </pc:sldChg>
      <pc:sldChg chg="addSp modSp mod">
        <pc:chgData name="Jennie Avendano" userId="01e4434e601ce03c" providerId="LiveId" clId="{F62DB993-514D-424F-A91C-710D2564154E}" dt="2025-02-24T05:20:17.915" v="22" actId="1076"/>
        <pc:sldMkLst>
          <pc:docMk/>
          <pc:sldMk cId="1478169781" sldId="261"/>
        </pc:sldMkLst>
        <pc:spChg chg="mod">
          <ac:chgData name="Jennie Avendano" userId="01e4434e601ce03c" providerId="LiveId" clId="{F62DB993-514D-424F-A91C-710D2564154E}" dt="2025-02-24T05:19:30.384" v="16"/>
          <ac:spMkLst>
            <pc:docMk/>
            <pc:sldMk cId="1478169781" sldId="261"/>
            <ac:spMk id="2" creationId="{E148A4DF-7729-AB27-E45D-2F3F68E9FF67}"/>
          </ac:spMkLst>
        </pc:spChg>
        <pc:spChg chg="mod">
          <ac:chgData name="Jennie Avendano" userId="01e4434e601ce03c" providerId="LiveId" clId="{F62DB993-514D-424F-A91C-710D2564154E}" dt="2025-02-24T05:20:04.293" v="20"/>
          <ac:spMkLst>
            <pc:docMk/>
            <pc:sldMk cId="1478169781" sldId="261"/>
            <ac:spMk id="10" creationId="{6D1BF735-C3D5-AB54-5B91-826437B58B60}"/>
          </ac:spMkLst>
        </pc:spChg>
        <pc:spChg chg="mod">
          <ac:chgData name="Jennie Avendano" userId="01e4434e601ce03c" providerId="LiveId" clId="{F62DB993-514D-424F-A91C-710D2564154E}" dt="2025-02-24T05:20:00.123" v="19"/>
          <ac:spMkLst>
            <pc:docMk/>
            <pc:sldMk cId="1478169781" sldId="261"/>
            <ac:spMk id="12" creationId="{9F78188B-FFDA-2A23-662D-0410FB87D24D}"/>
          </ac:spMkLst>
        </pc:spChg>
        <pc:picChg chg="add mod">
          <ac:chgData name="Jennie Avendano" userId="01e4434e601ce03c" providerId="LiveId" clId="{F62DB993-514D-424F-A91C-710D2564154E}" dt="2025-02-24T05:20:17.915" v="22" actId="1076"/>
          <ac:picMkLst>
            <pc:docMk/>
            <pc:sldMk cId="1478169781" sldId="261"/>
            <ac:picMk id="1026" creationId="{AB665C28-D5E8-ECAF-C2D4-23C10350B563}"/>
          </ac:picMkLst>
        </pc:picChg>
      </pc:sldChg>
      <pc:sldChg chg="addSp modSp mod">
        <pc:chgData name="Jennie Avendano" userId="01e4434e601ce03c" providerId="LiveId" clId="{F62DB993-514D-424F-A91C-710D2564154E}" dt="2025-02-24T05:30:02.196" v="28" actId="1076"/>
        <pc:sldMkLst>
          <pc:docMk/>
          <pc:sldMk cId="3807080074" sldId="262"/>
        </pc:sldMkLst>
        <pc:spChg chg="mod">
          <ac:chgData name="Jennie Avendano" userId="01e4434e601ce03c" providerId="LiveId" clId="{F62DB993-514D-424F-A91C-710D2564154E}" dt="2025-02-24T05:21:48.598" v="24"/>
          <ac:spMkLst>
            <pc:docMk/>
            <pc:sldMk cId="3807080074" sldId="262"/>
            <ac:spMk id="2" creationId="{49CED3AC-1541-A781-D7DE-8594299EBCBB}"/>
          </ac:spMkLst>
        </pc:spChg>
        <pc:spChg chg="mod">
          <ac:chgData name="Jennie Avendano" userId="01e4434e601ce03c" providerId="LiveId" clId="{F62DB993-514D-424F-A91C-710D2564154E}" dt="2025-02-24T05:25:15.627" v="26" actId="1076"/>
          <ac:spMkLst>
            <pc:docMk/>
            <pc:sldMk cId="3807080074" sldId="262"/>
            <ac:spMk id="10" creationId="{A0B02C60-0348-75DE-7812-B04E28BACD2A}"/>
          </ac:spMkLst>
        </pc:spChg>
        <pc:spChg chg="mod">
          <ac:chgData name="Jennie Avendano" userId="01e4434e601ce03c" providerId="LiveId" clId="{F62DB993-514D-424F-A91C-710D2564154E}" dt="2025-02-24T05:21:54.170" v="25" actId="20577"/>
          <ac:spMkLst>
            <pc:docMk/>
            <pc:sldMk cId="3807080074" sldId="262"/>
            <ac:spMk id="12" creationId="{FD3F1991-ACA2-B5D7-CC5C-AE1B08B88FF9}"/>
          </ac:spMkLst>
        </pc:spChg>
        <pc:picChg chg="add mod">
          <ac:chgData name="Jennie Avendano" userId="01e4434e601ce03c" providerId="LiveId" clId="{F62DB993-514D-424F-A91C-710D2564154E}" dt="2025-02-24T05:30:02.196" v="28" actId="1076"/>
          <ac:picMkLst>
            <pc:docMk/>
            <pc:sldMk cId="3807080074" sldId="262"/>
            <ac:picMk id="4" creationId="{D7437CE1-B2A2-518E-041A-A4C7D04F3322}"/>
          </ac:picMkLst>
        </pc:pic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5131F64-DB92-4C8E-B688-61DC3CC18F4B}" type="datetimeFigureOut">
              <a:rPr lang="en-US" smtClean="0"/>
              <a:t>4/15/2025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1B55AEF-61DD-40D0-A323-F30B58D58468}" type="slidenum">
              <a:rPr lang="en-US" smtClean="0"/>
              <a:t>‹#›</a:t>
            </a:fld>
            <a:endParaRPr lang="en-US"/>
          </a:p>
        </p:txBody>
      </p:sp>
    </p:spTree>
    <p:extLst>
      <p:ext uri="{BB962C8B-B14F-4D97-AF65-F5344CB8AC3E}">
        <p14:creationId xmlns:p14="http://schemas.microsoft.com/office/powerpoint/2010/main" val="10355306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s-MX" noProof="0" dirty="0"/>
              <a:t>Ahora escucharan el rol de Jehová en base al Salmo 23, tengo en privilegio de desglosar en verso 1 </a:t>
            </a:r>
          </a:p>
        </p:txBody>
      </p:sp>
      <p:sp>
        <p:nvSpPr>
          <p:cNvPr id="4" name="Slide Number Placeholder 3"/>
          <p:cNvSpPr>
            <a:spLocks noGrp="1"/>
          </p:cNvSpPr>
          <p:nvPr>
            <p:ph type="sldNum" sz="quarter" idx="5"/>
          </p:nvPr>
        </p:nvSpPr>
        <p:spPr/>
        <p:txBody>
          <a:bodyPr/>
          <a:lstStyle/>
          <a:p>
            <a:fld id="{C1B55AEF-61DD-40D0-A323-F30B58D58468}" type="slidenum">
              <a:rPr lang="en-US" smtClean="0"/>
              <a:t>2</a:t>
            </a:fld>
            <a:endParaRPr lang="en-US"/>
          </a:p>
        </p:txBody>
      </p:sp>
    </p:spTree>
    <p:extLst>
      <p:ext uri="{BB962C8B-B14F-4D97-AF65-F5344CB8AC3E}">
        <p14:creationId xmlns:p14="http://schemas.microsoft.com/office/powerpoint/2010/main" val="181425624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22993A6-4262-104D-A23D-85FFAE5BF5F9}"/>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02DCD9B6-2AD5-9730-4FDF-7ADFF8C57482}"/>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D897624E-4D8B-C8C1-9C0F-6CB402336AD9}"/>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81A2524D-9CAD-E285-7F03-47F5769A5AA8}"/>
              </a:ext>
            </a:extLst>
          </p:cNvPr>
          <p:cNvSpPr>
            <a:spLocks noGrp="1"/>
          </p:cNvSpPr>
          <p:nvPr>
            <p:ph type="sldNum" sz="quarter" idx="5"/>
          </p:nvPr>
        </p:nvSpPr>
        <p:spPr/>
        <p:txBody>
          <a:bodyPr/>
          <a:lstStyle/>
          <a:p>
            <a:fld id="{C1B55AEF-61DD-40D0-A323-F30B58D58468}" type="slidenum">
              <a:rPr lang="en-US" smtClean="0"/>
              <a:t>19</a:t>
            </a:fld>
            <a:endParaRPr lang="en-US"/>
          </a:p>
        </p:txBody>
      </p:sp>
    </p:spTree>
    <p:extLst>
      <p:ext uri="{BB962C8B-B14F-4D97-AF65-F5344CB8AC3E}">
        <p14:creationId xmlns:p14="http://schemas.microsoft.com/office/powerpoint/2010/main" val="354142033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7DA4984-1328-CBA4-1CE0-FDB4D66ED103}"/>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ABD01808-F135-6A4B-CBFA-28F950F1E490}"/>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3E99F785-01AC-EBAE-18BB-1B77B8CEB2EC}"/>
              </a:ext>
            </a:extLst>
          </p:cNvPr>
          <p:cNvSpPr>
            <a:spLocks noGrp="1"/>
          </p:cNvSpPr>
          <p:nvPr>
            <p:ph type="body" idx="1"/>
          </p:nvPr>
        </p:nvSpPr>
        <p:spPr/>
        <p:txBody>
          <a:bodyPr/>
          <a:lstStyle/>
          <a:p>
            <a:r>
              <a:rPr lang="es-MX" noProof="0" dirty="0"/>
              <a:t>Como esposas de pastores no tenemos la Libertad de compartir nuestra angustia.  Cargamos calladamente nuestra pena, Tenemos un pastor que asegura que NADA nos hará falta.</a:t>
            </a:r>
          </a:p>
          <a:p>
            <a:r>
              <a:rPr lang="es-MX" noProof="0" dirty="0"/>
              <a:t>Mi testimonio de escasez durante esta preparación – muchas lagrimas con fe que nada me faltaría durante ese tiempo de escasez. Abrace esta porción del verso, NADA ME FALTARA</a:t>
            </a:r>
          </a:p>
        </p:txBody>
      </p:sp>
      <p:sp>
        <p:nvSpPr>
          <p:cNvPr id="4" name="Slide Number Placeholder 3">
            <a:extLst>
              <a:ext uri="{FF2B5EF4-FFF2-40B4-BE49-F238E27FC236}">
                <a16:creationId xmlns:a16="http://schemas.microsoft.com/office/drawing/2014/main" id="{20061BDF-5EAF-B714-FB56-56F1D9D6D64D}"/>
              </a:ext>
            </a:extLst>
          </p:cNvPr>
          <p:cNvSpPr>
            <a:spLocks noGrp="1"/>
          </p:cNvSpPr>
          <p:nvPr>
            <p:ph type="sldNum" sz="quarter" idx="5"/>
          </p:nvPr>
        </p:nvSpPr>
        <p:spPr/>
        <p:txBody>
          <a:bodyPr/>
          <a:lstStyle/>
          <a:p>
            <a:fld id="{C1B55AEF-61DD-40D0-A323-F30B58D58468}" type="slidenum">
              <a:rPr lang="en-US" smtClean="0"/>
              <a:t>20</a:t>
            </a:fld>
            <a:endParaRPr lang="en-US"/>
          </a:p>
        </p:txBody>
      </p:sp>
    </p:spTree>
    <p:extLst>
      <p:ext uri="{BB962C8B-B14F-4D97-AF65-F5344CB8AC3E}">
        <p14:creationId xmlns:p14="http://schemas.microsoft.com/office/powerpoint/2010/main" val="355038758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s-MX" noProof="0" dirty="0"/>
              <a:t>Existen diferentes temporadas en las vidas de las esposas de pastores, no siempre será en angustia.   Habrá momentos donde diremos: “Nada me faltara” con Alivio, en plenitud, con risa en nuestros labios sabiendo que NUESTRO Pastor se acordó de nosotras, no se olvido de MI </a:t>
            </a:r>
          </a:p>
        </p:txBody>
      </p:sp>
      <p:sp>
        <p:nvSpPr>
          <p:cNvPr id="4" name="Slide Number Placeholder 3"/>
          <p:cNvSpPr>
            <a:spLocks noGrp="1"/>
          </p:cNvSpPr>
          <p:nvPr>
            <p:ph type="sldNum" sz="quarter" idx="5"/>
          </p:nvPr>
        </p:nvSpPr>
        <p:spPr/>
        <p:txBody>
          <a:bodyPr/>
          <a:lstStyle/>
          <a:p>
            <a:fld id="{C1B55AEF-61DD-40D0-A323-F30B58D58468}" type="slidenum">
              <a:rPr lang="en-US" smtClean="0"/>
              <a:t>23</a:t>
            </a:fld>
            <a:endParaRPr lang="en-US"/>
          </a:p>
        </p:txBody>
      </p:sp>
    </p:spTree>
    <p:extLst>
      <p:ext uri="{BB962C8B-B14F-4D97-AF65-F5344CB8AC3E}">
        <p14:creationId xmlns:p14="http://schemas.microsoft.com/office/powerpoint/2010/main" val="99487454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F792A65-04F3-3778-CC26-499FE8E5E5B3}"/>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3899A3FD-28E4-EDFE-92D1-62D498FDE93E}"/>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608F9A4A-887A-5581-7A9F-B57DA1A6C8C5}"/>
              </a:ext>
            </a:extLst>
          </p:cNvPr>
          <p:cNvSpPr>
            <a:spLocks noGrp="1"/>
          </p:cNvSpPr>
          <p:nvPr>
            <p:ph type="body" idx="1"/>
          </p:nvPr>
        </p:nvSpPr>
        <p:spPr/>
        <p:txBody>
          <a:bodyPr/>
          <a:lstStyle/>
          <a:p>
            <a:r>
              <a:rPr lang="es-MX" noProof="0" dirty="0"/>
              <a:t>Existen diferentes temporadas en las vidas de las esposas de pastores, no siempre será en angustia.   Habrá momentos donde diremos: “Nada me faltara” con Alivio, en plenitud, con risa en nuestros labios sabiendo que NUESTRO Pastor se acordó de nosotras, no se olvido de MI </a:t>
            </a:r>
          </a:p>
        </p:txBody>
      </p:sp>
      <p:sp>
        <p:nvSpPr>
          <p:cNvPr id="4" name="Slide Number Placeholder 3">
            <a:extLst>
              <a:ext uri="{FF2B5EF4-FFF2-40B4-BE49-F238E27FC236}">
                <a16:creationId xmlns:a16="http://schemas.microsoft.com/office/drawing/2014/main" id="{B54D5E9A-76F2-860D-3835-E19C5F77BF67}"/>
              </a:ext>
            </a:extLst>
          </p:cNvPr>
          <p:cNvSpPr>
            <a:spLocks noGrp="1"/>
          </p:cNvSpPr>
          <p:nvPr>
            <p:ph type="sldNum" sz="quarter" idx="5"/>
          </p:nvPr>
        </p:nvSpPr>
        <p:spPr/>
        <p:txBody>
          <a:bodyPr/>
          <a:lstStyle/>
          <a:p>
            <a:fld id="{C1B55AEF-61DD-40D0-A323-F30B58D58468}" type="slidenum">
              <a:rPr lang="en-US" smtClean="0"/>
              <a:t>24</a:t>
            </a:fld>
            <a:endParaRPr lang="en-US"/>
          </a:p>
        </p:txBody>
      </p:sp>
    </p:spTree>
    <p:extLst>
      <p:ext uri="{BB962C8B-B14F-4D97-AF65-F5344CB8AC3E}">
        <p14:creationId xmlns:p14="http://schemas.microsoft.com/office/powerpoint/2010/main" val="1419566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s-MX" noProof="0" dirty="0"/>
              <a:t>En momentos de nuestras vidas, Jehová será</a:t>
            </a:r>
          </a:p>
        </p:txBody>
      </p:sp>
      <p:sp>
        <p:nvSpPr>
          <p:cNvPr id="4" name="Slide Number Placeholder 3"/>
          <p:cNvSpPr>
            <a:spLocks noGrp="1"/>
          </p:cNvSpPr>
          <p:nvPr>
            <p:ph type="sldNum" sz="quarter" idx="5"/>
          </p:nvPr>
        </p:nvSpPr>
        <p:spPr/>
        <p:txBody>
          <a:bodyPr/>
          <a:lstStyle/>
          <a:p>
            <a:fld id="{C1B55AEF-61DD-40D0-A323-F30B58D58468}" type="slidenum">
              <a:rPr lang="en-US" smtClean="0"/>
              <a:t>25</a:t>
            </a:fld>
            <a:endParaRPr lang="en-US"/>
          </a:p>
        </p:txBody>
      </p:sp>
    </p:spTree>
    <p:extLst>
      <p:ext uri="{BB962C8B-B14F-4D97-AF65-F5344CB8AC3E}">
        <p14:creationId xmlns:p14="http://schemas.microsoft.com/office/powerpoint/2010/main" val="279925982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David </a:t>
            </a:r>
            <a:r>
              <a:rPr lang="en-US" dirty="0" err="1"/>
              <a:t>comprendia</a:t>
            </a:r>
            <a:r>
              <a:rPr lang="en-US" dirty="0"/>
              <a:t> </a:t>
            </a:r>
            <a:r>
              <a:rPr lang="en-US" dirty="0" err="1"/>
              <a:t>el</a:t>
            </a:r>
            <a:r>
              <a:rPr lang="en-US" dirty="0"/>
              <a:t> </a:t>
            </a:r>
            <a:r>
              <a:rPr lang="en-US" dirty="0" err="1"/>
              <a:t>rol</a:t>
            </a:r>
            <a:r>
              <a:rPr lang="en-US" dirty="0"/>
              <a:t> de pastor</a:t>
            </a:r>
          </a:p>
        </p:txBody>
      </p:sp>
      <p:sp>
        <p:nvSpPr>
          <p:cNvPr id="4" name="Slide Number Placeholder 3"/>
          <p:cNvSpPr>
            <a:spLocks noGrp="1"/>
          </p:cNvSpPr>
          <p:nvPr>
            <p:ph type="sldNum" sz="quarter" idx="5"/>
          </p:nvPr>
        </p:nvSpPr>
        <p:spPr/>
        <p:txBody>
          <a:bodyPr/>
          <a:lstStyle/>
          <a:p>
            <a:fld id="{C1B55AEF-61DD-40D0-A323-F30B58D58468}" type="slidenum">
              <a:rPr lang="en-US" smtClean="0"/>
              <a:t>3</a:t>
            </a:fld>
            <a:endParaRPr lang="en-US"/>
          </a:p>
        </p:txBody>
      </p:sp>
    </p:spTree>
    <p:extLst>
      <p:ext uri="{BB962C8B-B14F-4D97-AF65-F5344CB8AC3E}">
        <p14:creationId xmlns:p14="http://schemas.microsoft.com/office/powerpoint/2010/main" val="17234557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s-MX" noProof="0" dirty="0"/>
              <a:t>David comprendía el rol de Pastor porque el era un buen pastor que se interesaba de sus ovejas.  El les traía seguridad, las cuidaba del mal, las alimentaba </a:t>
            </a:r>
          </a:p>
        </p:txBody>
      </p:sp>
      <p:sp>
        <p:nvSpPr>
          <p:cNvPr id="4" name="Slide Number Placeholder 3"/>
          <p:cNvSpPr>
            <a:spLocks noGrp="1"/>
          </p:cNvSpPr>
          <p:nvPr>
            <p:ph type="sldNum" sz="quarter" idx="5"/>
          </p:nvPr>
        </p:nvSpPr>
        <p:spPr/>
        <p:txBody>
          <a:bodyPr/>
          <a:lstStyle/>
          <a:p>
            <a:fld id="{C1B55AEF-61DD-40D0-A323-F30B58D58468}" type="slidenum">
              <a:rPr lang="en-US" smtClean="0"/>
              <a:t>7</a:t>
            </a:fld>
            <a:endParaRPr lang="en-US"/>
          </a:p>
        </p:txBody>
      </p:sp>
    </p:spTree>
    <p:extLst>
      <p:ext uri="{BB962C8B-B14F-4D97-AF65-F5344CB8AC3E}">
        <p14:creationId xmlns:p14="http://schemas.microsoft.com/office/powerpoint/2010/main" val="425100378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s-MX" noProof="0" dirty="0"/>
              <a:t>Bajo el cuidado de un buen pastor, la oveja esta segur y confiada de su pastor</a:t>
            </a:r>
          </a:p>
        </p:txBody>
      </p:sp>
      <p:sp>
        <p:nvSpPr>
          <p:cNvPr id="4" name="Slide Number Placeholder 3"/>
          <p:cNvSpPr>
            <a:spLocks noGrp="1"/>
          </p:cNvSpPr>
          <p:nvPr>
            <p:ph type="sldNum" sz="quarter" idx="5"/>
          </p:nvPr>
        </p:nvSpPr>
        <p:spPr/>
        <p:txBody>
          <a:bodyPr/>
          <a:lstStyle/>
          <a:p>
            <a:fld id="{C1B55AEF-61DD-40D0-A323-F30B58D58468}" type="slidenum">
              <a:rPr lang="en-US" smtClean="0"/>
              <a:t>8</a:t>
            </a:fld>
            <a:endParaRPr lang="en-US"/>
          </a:p>
        </p:txBody>
      </p:sp>
    </p:spTree>
    <p:extLst>
      <p:ext uri="{BB962C8B-B14F-4D97-AF65-F5344CB8AC3E}">
        <p14:creationId xmlns:p14="http://schemas.microsoft.com/office/powerpoint/2010/main" val="250291028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s-MX" noProof="0" dirty="0"/>
              <a:t>El verso declara, MI pastor.  Este verso es personal</a:t>
            </a:r>
          </a:p>
        </p:txBody>
      </p:sp>
      <p:sp>
        <p:nvSpPr>
          <p:cNvPr id="4" name="Slide Number Placeholder 3"/>
          <p:cNvSpPr>
            <a:spLocks noGrp="1"/>
          </p:cNvSpPr>
          <p:nvPr>
            <p:ph type="sldNum" sz="quarter" idx="5"/>
          </p:nvPr>
        </p:nvSpPr>
        <p:spPr/>
        <p:txBody>
          <a:bodyPr/>
          <a:lstStyle/>
          <a:p>
            <a:fld id="{C1B55AEF-61DD-40D0-A323-F30B58D58468}" type="slidenum">
              <a:rPr lang="en-US" smtClean="0"/>
              <a:t>11</a:t>
            </a:fld>
            <a:endParaRPr lang="en-US"/>
          </a:p>
        </p:txBody>
      </p:sp>
    </p:spTree>
    <p:extLst>
      <p:ext uri="{BB962C8B-B14F-4D97-AF65-F5344CB8AC3E}">
        <p14:creationId xmlns:p14="http://schemas.microsoft.com/office/powerpoint/2010/main" val="19969638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s-MX" noProof="0" dirty="0"/>
              <a:t>Cada una de nosotras enfrentaremos diferentes etapas donde necesitaremos a NUESTRO pastor </a:t>
            </a:r>
            <a:r>
              <a:rPr lang="es-MX" noProof="0"/>
              <a:t>en  </a:t>
            </a:r>
            <a:r>
              <a:rPr lang="es-MX" noProof="0" dirty="0"/>
              <a:t>nuestras vidas</a:t>
            </a:r>
          </a:p>
        </p:txBody>
      </p:sp>
      <p:sp>
        <p:nvSpPr>
          <p:cNvPr id="4" name="Slide Number Placeholder 3"/>
          <p:cNvSpPr>
            <a:spLocks noGrp="1"/>
          </p:cNvSpPr>
          <p:nvPr>
            <p:ph type="sldNum" sz="quarter" idx="5"/>
          </p:nvPr>
        </p:nvSpPr>
        <p:spPr/>
        <p:txBody>
          <a:bodyPr/>
          <a:lstStyle/>
          <a:p>
            <a:fld id="{C1B55AEF-61DD-40D0-A323-F30B58D58468}" type="slidenum">
              <a:rPr lang="en-US" smtClean="0"/>
              <a:t>14</a:t>
            </a:fld>
            <a:endParaRPr lang="en-US"/>
          </a:p>
        </p:txBody>
      </p:sp>
    </p:spTree>
    <p:extLst>
      <p:ext uri="{BB962C8B-B14F-4D97-AF65-F5344CB8AC3E}">
        <p14:creationId xmlns:p14="http://schemas.microsoft.com/office/powerpoint/2010/main" val="124261430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s-MX" noProof="0" dirty="0"/>
              <a:t>Jehová, el diseñador de galaxias inmensas con la rotación de los planetas exactas, las distancias del planeta tierra a la luna y el sol perfecto.  Si el planeta estuviese una pequeña distancia mas cerca del sol, nos quemaría, y pequeña distancia mas alejados nos congelaría.  Jehová que puso el planeta Júpiter como aspiradora para que absorbiese los meteoritos que vienen en dirección hacia el planeta tierra, ESE ES MI PASTOR!</a:t>
            </a:r>
          </a:p>
        </p:txBody>
      </p:sp>
      <p:sp>
        <p:nvSpPr>
          <p:cNvPr id="4" name="Slide Number Placeholder 3"/>
          <p:cNvSpPr>
            <a:spLocks noGrp="1"/>
          </p:cNvSpPr>
          <p:nvPr>
            <p:ph type="sldNum" sz="quarter" idx="5"/>
          </p:nvPr>
        </p:nvSpPr>
        <p:spPr/>
        <p:txBody>
          <a:bodyPr/>
          <a:lstStyle/>
          <a:p>
            <a:fld id="{C1B55AEF-61DD-40D0-A323-F30B58D58468}" type="slidenum">
              <a:rPr lang="en-US" smtClean="0"/>
              <a:t>15</a:t>
            </a:fld>
            <a:endParaRPr lang="en-US"/>
          </a:p>
        </p:txBody>
      </p:sp>
    </p:spTree>
    <p:extLst>
      <p:ext uri="{BB962C8B-B14F-4D97-AF65-F5344CB8AC3E}">
        <p14:creationId xmlns:p14="http://schemas.microsoft.com/office/powerpoint/2010/main" val="9477175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C1B55AEF-61DD-40D0-A323-F30B58D58468}" type="slidenum">
              <a:rPr lang="en-US" smtClean="0"/>
              <a:t>17</a:t>
            </a:fld>
            <a:endParaRPr lang="en-US"/>
          </a:p>
        </p:txBody>
      </p:sp>
    </p:spTree>
    <p:extLst>
      <p:ext uri="{BB962C8B-B14F-4D97-AF65-F5344CB8AC3E}">
        <p14:creationId xmlns:p14="http://schemas.microsoft.com/office/powerpoint/2010/main" val="18013847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C626EDC-BE9E-5370-E4D6-7000AB7DF73E}"/>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6940B92-241F-B5C0-3698-225713958460}"/>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1EBFB067-BAA6-F7A3-3412-57CFF743FB0C}"/>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CB70F44A-E5BC-772D-5AEF-8501752F7EEA}"/>
              </a:ext>
            </a:extLst>
          </p:cNvPr>
          <p:cNvSpPr>
            <a:spLocks noGrp="1"/>
          </p:cNvSpPr>
          <p:nvPr>
            <p:ph type="sldNum" sz="quarter" idx="5"/>
          </p:nvPr>
        </p:nvSpPr>
        <p:spPr/>
        <p:txBody>
          <a:bodyPr/>
          <a:lstStyle/>
          <a:p>
            <a:fld id="{C1B55AEF-61DD-40D0-A323-F30B58D58468}" type="slidenum">
              <a:rPr lang="en-US" smtClean="0"/>
              <a:t>18</a:t>
            </a:fld>
            <a:endParaRPr lang="en-US"/>
          </a:p>
        </p:txBody>
      </p:sp>
    </p:spTree>
    <p:extLst>
      <p:ext uri="{BB962C8B-B14F-4D97-AF65-F5344CB8AC3E}">
        <p14:creationId xmlns:p14="http://schemas.microsoft.com/office/powerpoint/2010/main" val="251147859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16C4B3-F266-0CA3-3F0D-44C07C3F43CE}"/>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s-DO"/>
          </a:p>
        </p:txBody>
      </p:sp>
      <p:sp>
        <p:nvSpPr>
          <p:cNvPr id="3" name="Subtitle 2">
            <a:extLst>
              <a:ext uri="{FF2B5EF4-FFF2-40B4-BE49-F238E27FC236}">
                <a16:creationId xmlns:a16="http://schemas.microsoft.com/office/drawing/2014/main" id="{F4D0C69F-6E39-4293-465D-4FF9796EC809}"/>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s-DO"/>
          </a:p>
        </p:txBody>
      </p:sp>
      <p:sp>
        <p:nvSpPr>
          <p:cNvPr id="4" name="Date Placeholder 3">
            <a:extLst>
              <a:ext uri="{FF2B5EF4-FFF2-40B4-BE49-F238E27FC236}">
                <a16:creationId xmlns:a16="http://schemas.microsoft.com/office/drawing/2014/main" id="{40FA7A5C-B555-578E-A806-FB6A579318FE}"/>
              </a:ext>
            </a:extLst>
          </p:cNvPr>
          <p:cNvSpPr>
            <a:spLocks noGrp="1"/>
          </p:cNvSpPr>
          <p:nvPr>
            <p:ph type="dt" sz="half" idx="10"/>
          </p:nvPr>
        </p:nvSpPr>
        <p:spPr/>
        <p:txBody>
          <a:bodyPr/>
          <a:lstStyle/>
          <a:p>
            <a:fld id="{E301FFE2-CFB9-4705-8D22-6EC15C170B9B}" type="datetimeFigureOut">
              <a:rPr lang="es-DO" smtClean="0"/>
              <a:t>15/4/2025</a:t>
            </a:fld>
            <a:endParaRPr lang="es-DO"/>
          </a:p>
        </p:txBody>
      </p:sp>
      <p:sp>
        <p:nvSpPr>
          <p:cNvPr id="5" name="Footer Placeholder 4">
            <a:extLst>
              <a:ext uri="{FF2B5EF4-FFF2-40B4-BE49-F238E27FC236}">
                <a16:creationId xmlns:a16="http://schemas.microsoft.com/office/drawing/2014/main" id="{1C802993-0188-1792-E6A6-65DE872EB40E}"/>
              </a:ext>
            </a:extLst>
          </p:cNvPr>
          <p:cNvSpPr>
            <a:spLocks noGrp="1"/>
          </p:cNvSpPr>
          <p:nvPr>
            <p:ph type="ftr" sz="quarter" idx="11"/>
          </p:nvPr>
        </p:nvSpPr>
        <p:spPr/>
        <p:txBody>
          <a:bodyPr/>
          <a:lstStyle/>
          <a:p>
            <a:endParaRPr lang="es-DO"/>
          </a:p>
        </p:txBody>
      </p:sp>
      <p:sp>
        <p:nvSpPr>
          <p:cNvPr id="6" name="Slide Number Placeholder 5">
            <a:extLst>
              <a:ext uri="{FF2B5EF4-FFF2-40B4-BE49-F238E27FC236}">
                <a16:creationId xmlns:a16="http://schemas.microsoft.com/office/drawing/2014/main" id="{1A105503-6485-1435-3EC9-610902468FD6}"/>
              </a:ext>
            </a:extLst>
          </p:cNvPr>
          <p:cNvSpPr>
            <a:spLocks noGrp="1"/>
          </p:cNvSpPr>
          <p:nvPr>
            <p:ph type="sldNum" sz="quarter" idx="12"/>
          </p:nvPr>
        </p:nvSpPr>
        <p:spPr/>
        <p:txBody>
          <a:bodyPr/>
          <a:lstStyle/>
          <a:p>
            <a:fld id="{6D2B3508-9326-4238-BE44-A5B3E3DC10E9}" type="slidenum">
              <a:rPr lang="es-DO" smtClean="0"/>
              <a:t>‹#›</a:t>
            </a:fld>
            <a:endParaRPr lang="es-DO"/>
          </a:p>
        </p:txBody>
      </p:sp>
    </p:spTree>
    <p:extLst>
      <p:ext uri="{BB962C8B-B14F-4D97-AF65-F5344CB8AC3E}">
        <p14:creationId xmlns:p14="http://schemas.microsoft.com/office/powerpoint/2010/main" val="216684490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16FBFD-B4B3-1FC9-0BF5-9B6F6349CC1D}"/>
              </a:ext>
            </a:extLst>
          </p:cNvPr>
          <p:cNvSpPr>
            <a:spLocks noGrp="1"/>
          </p:cNvSpPr>
          <p:nvPr>
            <p:ph type="title"/>
          </p:nvPr>
        </p:nvSpPr>
        <p:spPr/>
        <p:txBody>
          <a:bodyPr/>
          <a:lstStyle/>
          <a:p>
            <a:r>
              <a:rPr lang="en-US"/>
              <a:t>Click to edit Master title style</a:t>
            </a:r>
            <a:endParaRPr lang="es-DO"/>
          </a:p>
        </p:txBody>
      </p:sp>
      <p:sp>
        <p:nvSpPr>
          <p:cNvPr id="3" name="Vertical Text Placeholder 2">
            <a:extLst>
              <a:ext uri="{FF2B5EF4-FFF2-40B4-BE49-F238E27FC236}">
                <a16:creationId xmlns:a16="http://schemas.microsoft.com/office/drawing/2014/main" id="{8A712706-6489-E677-084D-390C14FB2742}"/>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s-DO"/>
          </a:p>
        </p:txBody>
      </p:sp>
      <p:sp>
        <p:nvSpPr>
          <p:cNvPr id="4" name="Date Placeholder 3">
            <a:extLst>
              <a:ext uri="{FF2B5EF4-FFF2-40B4-BE49-F238E27FC236}">
                <a16:creationId xmlns:a16="http://schemas.microsoft.com/office/drawing/2014/main" id="{0DE5B5D9-20F8-9442-5455-572DA1425032}"/>
              </a:ext>
            </a:extLst>
          </p:cNvPr>
          <p:cNvSpPr>
            <a:spLocks noGrp="1"/>
          </p:cNvSpPr>
          <p:nvPr>
            <p:ph type="dt" sz="half" idx="10"/>
          </p:nvPr>
        </p:nvSpPr>
        <p:spPr/>
        <p:txBody>
          <a:bodyPr/>
          <a:lstStyle/>
          <a:p>
            <a:fld id="{E301FFE2-CFB9-4705-8D22-6EC15C170B9B}" type="datetimeFigureOut">
              <a:rPr lang="es-DO" smtClean="0"/>
              <a:t>15/4/2025</a:t>
            </a:fld>
            <a:endParaRPr lang="es-DO"/>
          </a:p>
        </p:txBody>
      </p:sp>
      <p:sp>
        <p:nvSpPr>
          <p:cNvPr id="5" name="Footer Placeholder 4">
            <a:extLst>
              <a:ext uri="{FF2B5EF4-FFF2-40B4-BE49-F238E27FC236}">
                <a16:creationId xmlns:a16="http://schemas.microsoft.com/office/drawing/2014/main" id="{BBDB2AA2-FB89-9814-B536-9CBBD0067A0D}"/>
              </a:ext>
            </a:extLst>
          </p:cNvPr>
          <p:cNvSpPr>
            <a:spLocks noGrp="1"/>
          </p:cNvSpPr>
          <p:nvPr>
            <p:ph type="ftr" sz="quarter" idx="11"/>
          </p:nvPr>
        </p:nvSpPr>
        <p:spPr/>
        <p:txBody>
          <a:bodyPr/>
          <a:lstStyle/>
          <a:p>
            <a:endParaRPr lang="es-DO"/>
          </a:p>
        </p:txBody>
      </p:sp>
      <p:sp>
        <p:nvSpPr>
          <p:cNvPr id="6" name="Slide Number Placeholder 5">
            <a:extLst>
              <a:ext uri="{FF2B5EF4-FFF2-40B4-BE49-F238E27FC236}">
                <a16:creationId xmlns:a16="http://schemas.microsoft.com/office/drawing/2014/main" id="{66D7F9F3-0D12-1D47-D16C-F2E25074AAD6}"/>
              </a:ext>
            </a:extLst>
          </p:cNvPr>
          <p:cNvSpPr>
            <a:spLocks noGrp="1"/>
          </p:cNvSpPr>
          <p:nvPr>
            <p:ph type="sldNum" sz="quarter" idx="12"/>
          </p:nvPr>
        </p:nvSpPr>
        <p:spPr/>
        <p:txBody>
          <a:bodyPr/>
          <a:lstStyle/>
          <a:p>
            <a:fld id="{6D2B3508-9326-4238-BE44-A5B3E3DC10E9}" type="slidenum">
              <a:rPr lang="es-DO" smtClean="0"/>
              <a:t>‹#›</a:t>
            </a:fld>
            <a:endParaRPr lang="es-DO"/>
          </a:p>
        </p:txBody>
      </p:sp>
    </p:spTree>
    <p:extLst>
      <p:ext uri="{BB962C8B-B14F-4D97-AF65-F5344CB8AC3E}">
        <p14:creationId xmlns:p14="http://schemas.microsoft.com/office/powerpoint/2010/main" val="265821983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299500CC-6234-164D-ABAA-512CDE3B40D0}"/>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s-DO"/>
          </a:p>
        </p:txBody>
      </p:sp>
      <p:sp>
        <p:nvSpPr>
          <p:cNvPr id="3" name="Vertical Text Placeholder 2">
            <a:extLst>
              <a:ext uri="{FF2B5EF4-FFF2-40B4-BE49-F238E27FC236}">
                <a16:creationId xmlns:a16="http://schemas.microsoft.com/office/drawing/2014/main" id="{A24D76FE-8FE6-2141-5686-C5D1783EB5A6}"/>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s-DO"/>
          </a:p>
        </p:txBody>
      </p:sp>
      <p:sp>
        <p:nvSpPr>
          <p:cNvPr id="4" name="Date Placeholder 3">
            <a:extLst>
              <a:ext uri="{FF2B5EF4-FFF2-40B4-BE49-F238E27FC236}">
                <a16:creationId xmlns:a16="http://schemas.microsoft.com/office/drawing/2014/main" id="{EFDD7F10-0710-799D-CB51-99D10835F601}"/>
              </a:ext>
            </a:extLst>
          </p:cNvPr>
          <p:cNvSpPr>
            <a:spLocks noGrp="1"/>
          </p:cNvSpPr>
          <p:nvPr>
            <p:ph type="dt" sz="half" idx="10"/>
          </p:nvPr>
        </p:nvSpPr>
        <p:spPr/>
        <p:txBody>
          <a:bodyPr/>
          <a:lstStyle/>
          <a:p>
            <a:fld id="{E301FFE2-CFB9-4705-8D22-6EC15C170B9B}" type="datetimeFigureOut">
              <a:rPr lang="es-DO" smtClean="0"/>
              <a:t>15/4/2025</a:t>
            </a:fld>
            <a:endParaRPr lang="es-DO"/>
          </a:p>
        </p:txBody>
      </p:sp>
      <p:sp>
        <p:nvSpPr>
          <p:cNvPr id="5" name="Footer Placeholder 4">
            <a:extLst>
              <a:ext uri="{FF2B5EF4-FFF2-40B4-BE49-F238E27FC236}">
                <a16:creationId xmlns:a16="http://schemas.microsoft.com/office/drawing/2014/main" id="{10994567-7153-ED5F-2837-0B78F70776BC}"/>
              </a:ext>
            </a:extLst>
          </p:cNvPr>
          <p:cNvSpPr>
            <a:spLocks noGrp="1"/>
          </p:cNvSpPr>
          <p:nvPr>
            <p:ph type="ftr" sz="quarter" idx="11"/>
          </p:nvPr>
        </p:nvSpPr>
        <p:spPr/>
        <p:txBody>
          <a:bodyPr/>
          <a:lstStyle/>
          <a:p>
            <a:endParaRPr lang="es-DO"/>
          </a:p>
        </p:txBody>
      </p:sp>
      <p:sp>
        <p:nvSpPr>
          <p:cNvPr id="6" name="Slide Number Placeholder 5">
            <a:extLst>
              <a:ext uri="{FF2B5EF4-FFF2-40B4-BE49-F238E27FC236}">
                <a16:creationId xmlns:a16="http://schemas.microsoft.com/office/drawing/2014/main" id="{C26B6B2D-C829-4652-142C-E986FD4E8092}"/>
              </a:ext>
            </a:extLst>
          </p:cNvPr>
          <p:cNvSpPr>
            <a:spLocks noGrp="1"/>
          </p:cNvSpPr>
          <p:nvPr>
            <p:ph type="sldNum" sz="quarter" idx="12"/>
          </p:nvPr>
        </p:nvSpPr>
        <p:spPr/>
        <p:txBody>
          <a:bodyPr/>
          <a:lstStyle/>
          <a:p>
            <a:fld id="{6D2B3508-9326-4238-BE44-A5B3E3DC10E9}" type="slidenum">
              <a:rPr lang="es-DO" smtClean="0"/>
              <a:t>‹#›</a:t>
            </a:fld>
            <a:endParaRPr lang="es-DO"/>
          </a:p>
        </p:txBody>
      </p:sp>
    </p:spTree>
    <p:extLst>
      <p:ext uri="{BB962C8B-B14F-4D97-AF65-F5344CB8AC3E}">
        <p14:creationId xmlns:p14="http://schemas.microsoft.com/office/powerpoint/2010/main" val="84192862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0593C5-3E0A-6F4E-D17F-B95D0DD1ED03}"/>
              </a:ext>
            </a:extLst>
          </p:cNvPr>
          <p:cNvSpPr>
            <a:spLocks noGrp="1"/>
          </p:cNvSpPr>
          <p:nvPr>
            <p:ph type="title"/>
          </p:nvPr>
        </p:nvSpPr>
        <p:spPr/>
        <p:txBody>
          <a:bodyPr/>
          <a:lstStyle/>
          <a:p>
            <a:r>
              <a:rPr lang="en-US"/>
              <a:t>Click to edit Master title style</a:t>
            </a:r>
            <a:endParaRPr lang="es-DO"/>
          </a:p>
        </p:txBody>
      </p:sp>
      <p:sp>
        <p:nvSpPr>
          <p:cNvPr id="3" name="Content Placeholder 2">
            <a:extLst>
              <a:ext uri="{FF2B5EF4-FFF2-40B4-BE49-F238E27FC236}">
                <a16:creationId xmlns:a16="http://schemas.microsoft.com/office/drawing/2014/main" id="{9EA46FA0-15DA-FFDB-5802-757D2C3AA758}"/>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s-DO"/>
          </a:p>
        </p:txBody>
      </p:sp>
      <p:sp>
        <p:nvSpPr>
          <p:cNvPr id="4" name="Date Placeholder 3">
            <a:extLst>
              <a:ext uri="{FF2B5EF4-FFF2-40B4-BE49-F238E27FC236}">
                <a16:creationId xmlns:a16="http://schemas.microsoft.com/office/drawing/2014/main" id="{BBB55DA8-D7B8-9519-2E09-C0CA7F9D4793}"/>
              </a:ext>
            </a:extLst>
          </p:cNvPr>
          <p:cNvSpPr>
            <a:spLocks noGrp="1"/>
          </p:cNvSpPr>
          <p:nvPr>
            <p:ph type="dt" sz="half" idx="10"/>
          </p:nvPr>
        </p:nvSpPr>
        <p:spPr/>
        <p:txBody>
          <a:bodyPr/>
          <a:lstStyle/>
          <a:p>
            <a:fld id="{E301FFE2-CFB9-4705-8D22-6EC15C170B9B}" type="datetimeFigureOut">
              <a:rPr lang="es-DO" smtClean="0"/>
              <a:t>15/4/2025</a:t>
            </a:fld>
            <a:endParaRPr lang="es-DO"/>
          </a:p>
        </p:txBody>
      </p:sp>
      <p:sp>
        <p:nvSpPr>
          <p:cNvPr id="5" name="Footer Placeholder 4">
            <a:extLst>
              <a:ext uri="{FF2B5EF4-FFF2-40B4-BE49-F238E27FC236}">
                <a16:creationId xmlns:a16="http://schemas.microsoft.com/office/drawing/2014/main" id="{EB897EF8-9132-D5CE-E918-A96132601630}"/>
              </a:ext>
            </a:extLst>
          </p:cNvPr>
          <p:cNvSpPr>
            <a:spLocks noGrp="1"/>
          </p:cNvSpPr>
          <p:nvPr>
            <p:ph type="ftr" sz="quarter" idx="11"/>
          </p:nvPr>
        </p:nvSpPr>
        <p:spPr/>
        <p:txBody>
          <a:bodyPr/>
          <a:lstStyle/>
          <a:p>
            <a:endParaRPr lang="es-DO"/>
          </a:p>
        </p:txBody>
      </p:sp>
      <p:sp>
        <p:nvSpPr>
          <p:cNvPr id="6" name="Slide Number Placeholder 5">
            <a:extLst>
              <a:ext uri="{FF2B5EF4-FFF2-40B4-BE49-F238E27FC236}">
                <a16:creationId xmlns:a16="http://schemas.microsoft.com/office/drawing/2014/main" id="{F64D594E-6119-8EB6-CFFA-32F38C1BA4C4}"/>
              </a:ext>
            </a:extLst>
          </p:cNvPr>
          <p:cNvSpPr>
            <a:spLocks noGrp="1"/>
          </p:cNvSpPr>
          <p:nvPr>
            <p:ph type="sldNum" sz="quarter" idx="12"/>
          </p:nvPr>
        </p:nvSpPr>
        <p:spPr/>
        <p:txBody>
          <a:bodyPr/>
          <a:lstStyle/>
          <a:p>
            <a:fld id="{6D2B3508-9326-4238-BE44-A5B3E3DC10E9}" type="slidenum">
              <a:rPr lang="es-DO" smtClean="0"/>
              <a:t>‹#›</a:t>
            </a:fld>
            <a:endParaRPr lang="es-DO"/>
          </a:p>
        </p:txBody>
      </p:sp>
    </p:spTree>
    <p:extLst>
      <p:ext uri="{BB962C8B-B14F-4D97-AF65-F5344CB8AC3E}">
        <p14:creationId xmlns:p14="http://schemas.microsoft.com/office/powerpoint/2010/main" val="139286562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99E325-5F1E-0AE1-E4E5-45E1CD917AD3}"/>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s-DO"/>
          </a:p>
        </p:txBody>
      </p:sp>
      <p:sp>
        <p:nvSpPr>
          <p:cNvPr id="3" name="Text Placeholder 2">
            <a:extLst>
              <a:ext uri="{FF2B5EF4-FFF2-40B4-BE49-F238E27FC236}">
                <a16:creationId xmlns:a16="http://schemas.microsoft.com/office/drawing/2014/main" id="{99F3EA6D-9D1A-F3CB-CCB3-5E29C74F7156}"/>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25A1D7F9-4F2F-8889-AF4D-A5C9D94E83B4}"/>
              </a:ext>
            </a:extLst>
          </p:cNvPr>
          <p:cNvSpPr>
            <a:spLocks noGrp="1"/>
          </p:cNvSpPr>
          <p:nvPr>
            <p:ph type="dt" sz="half" idx="10"/>
          </p:nvPr>
        </p:nvSpPr>
        <p:spPr/>
        <p:txBody>
          <a:bodyPr/>
          <a:lstStyle/>
          <a:p>
            <a:fld id="{E301FFE2-CFB9-4705-8D22-6EC15C170B9B}" type="datetimeFigureOut">
              <a:rPr lang="es-DO" smtClean="0"/>
              <a:t>15/4/2025</a:t>
            </a:fld>
            <a:endParaRPr lang="es-DO"/>
          </a:p>
        </p:txBody>
      </p:sp>
      <p:sp>
        <p:nvSpPr>
          <p:cNvPr id="5" name="Footer Placeholder 4">
            <a:extLst>
              <a:ext uri="{FF2B5EF4-FFF2-40B4-BE49-F238E27FC236}">
                <a16:creationId xmlns:a16="http://schemas.microsoft.com/office/drawing/2014/main" id="{AE88815A-EAF5-E048-F5F5-83842F794AC6}"/>
              </a:ext>
            </a:extLst>
          </p:cNvPr>
          <p:cNvSpPr>
            <a:spLocks noGrp="1"/>
          </p:cNvSpPr>
          <p:nvPr>
            <p:ph type="ftr" sz="quarter" idx="11"/>
          </p:nvPr>
        </p:nvSpPr>
        <p:spPr/>
        <p:txBody>
          <a:bodyPr/>
          <a:lstStyle/>
          <a:p>
            <a:endParaRPr lang="es-DO"/>
          </a:p>
        </p:txBody>
      </p:sp>
      <p:sp>
        <p:nvSpPr>
          <p:cNvPr id="6" name="Slide Number Placeholder 5">
            <a:extLst>
              <a:ext uri="{FF2B5EF4-FFF2-40B4-BE49-F238E27FC236}">
                <a16:creationId xmlns:a16="http://schemas.microsoft.com/office/drawing/2014/main" id="{8721E9D9-1DFD-9A16-33B2-34493C99C417}"/>
              </a:ext>
            </a:extLst>
          </p:cNvPr>
          <p:cNvSpPr>
            <a:spLocks noGrp="1"/>
          </p:cNvSpPr>
          <p:nvPr>
            <p:ph type="sldNum" sz="quarter" idx="12"/>
          </p:nvPr>
        </p:nvSpPr>
        <p:spPr/>
        <p:txBody>
          <a:bodyPr/>
          <a:lstStyle/>
          <a:p>
            <a:fld id="{6D2B3508-9326-4238-BE44-A5B3E3DC10E9}" type="slidenum">
              <a:rPr lang="es-DO" smtClean="0"/>
              <a:t>‹#›</a:t>
            </a:fld>
            <a:endParaRPr lang="es-DO"/>
          </a:p>
        </p:txBody>
      </p:sp>
    </p:spTree>
    <p:extLst>
      <p:ext uri="{BB962C8B-B14F-4D97-AF65-F5344CB8AC3E}">
        <p14:creationId xmlns:p14="http://schemas.microsoft.com/office/powerpoint/2010/main" val="406373282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F897ED-A2D1-488C-9E3D-B78CBDFAF957}"/>
              </a:ext>
            </a:extLst>
          </p:cNvPr>
          <p:cNvSpPr>
            <a:spLocks noGrp="1"/>
          </p:cNvSpPr>
          <p:nvPr>
            <p:ph type="title"/>
          </p:nvPr>
        </p:nvSpPr>
        <p:spPr/>
        <p:txBody>
          <a:bodyPr/>
          <a:lstStyle/>
          <a:p>
            <a:r>
              <a:rPr lang="en-US"/>
              <a:t>Click to edit Master title style</a:t>
            </a:r>
            <a:endParaRPr lang="es-DO"/>
          </a:p>
        </p:txBody>
      </p:sp>
      <p:sp>
        <p:nvSpPr>
          <p:cNvPr id="3" name="Content Placeholder 2">
            <a:extLst>
              <a:ext uri="{FF2B5EF4-FFF2-40B4-BE49-F238E27FC236}">
                <a16:creationId xmlns:a16="http://schemas.microsoft.com/office/drawing/2014/main" id="{F1C5B618-1498-9DFA-EF24-2DB04AF10603}"/>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s-DO"/>
          </a:p>
        </p:txBody>
      </p:sp>
      <p:sp>
        <p:nvSpPr>
          <p:cNvPr id="4" name="Content Placeholder 3">
            <a:extLst>
              <a:ext uri="{FF2B5EF4-FFF2-40B4-BE49-F238E27FC236}">
                <a16:creationId xmlns:a16="http://schemas.microsoft.com/office/drawing/2014/main" id="{283C68B5-0F8B-5F21-D8E6-4DDE04B12BB4}"/>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s-DO"/>
          </a:p>
        </p:txBody>
      </p:sp>
      <p:sp>
        <p:nvSpPr>
          <p:cNvPr id="5" name="Date Placeholder 4">
            <a:extLst>
              <a:ext uri="{FF2B5EF4-FFF2-40B4-BE49-F238E27FC236}">
                <a16:creationId xmlns:a16="http://schemas.microsoft.com/office/drawing/2014/main" id="{CA7AFC10-E8DC-7F1F-8062-B1772E4BB7F2}"/>
              </a:ext>
            </a:extLst>
          </p:cNvPr>
          <p:cNvSpPr>
            <a:spLocks noGrp="1"/>
          </p:cNvSpPr>
          <p:nvPr>
            <p:ph type="dt" sz="half" idx="10"/>
          </p:nvPr>
        </p:nvSpPr>
        <p:spPr/>
        <p:txBody>
          <a:bodyPr/>
          <a:lstStyle/>
          <a:p>
            <a:fld id="{E301FFE2-CFB9-4705-8D22-6EC15C170B9B}" type="datetimeFigureOut">
              <a:rPr lang="es-DO" smtClean="0"/>
              <a:t>15/4/2025</a:t>
            </a:fld>
            <a:endParaRPr lang="es-DO"/>
          </a:p>
        </p:txBody>
      </p:sp>
      <p:sp>
        <p:nvSpPr>
          <p:cNvPr id="6" name="Footer Placeholder 5">
            <a:extLst>
              <a:ext uri="{FF2B5EF4-FFF2-40B4-BE49-F238E27FC236}">
                <a16:creationId xmlns:a16="http://schemas.microsoft.com/office/drawing/2014/main" id="{37F5B713-F6C4-3046-0E54-0D6AF029F4CE}"/>
              </a:ext>
            </a:extLst>
          </p:cNvPr>
          <p:cNvSpPr>
            <a:spLocks noGrp="1"/>
          </p:cNvSpPr>
          <p:nvPr>
            <p:ph type="ftr" sz="quarter" idx="11"/>
          </p:nvPr>
        </p:nvSpPr>
        <p:spPr/>
        <p:txBody>
          <a:bodyPr/>
          <a:lstStyle/>
          <a:p>
            <a:endParaRPr lang="es-DO"/>
          </a:p>
        </p:txBody>
      </p:sp>
      <p:sp>
        <p:nvSpPr>
          <p:cNvPr id="7" name="Slide Number Placeholder 6">
            <a:extLst>
              <a:ext uri="{FF2B5EF4-FFF2-40B4-BE49-F238E27FC236}">
                <a16:creationId xmlns:a16="http://schemas.microsoft.com/office/drawing/2014/main" id="{5CAB0137-2E35-12B3-5B04-1E40D32A4048}"/>
              </a:ext>
            </a:extLst>
          </p:cNvPr>
          <p:cNvSpPr>
            <a:spLocks noGrp="1"/>
          </p:cNvSpPr>
          <p:nvPr>
            <p:ph type="sldNum" sz="quarter" idx="12"/>
          </p:nvPr>
        </p:nvSpPr>
        <p:spPr/>
        <p:txBody>
          <a:bodyPr/>
          <a:lstStyle/>
          <a:p>
            <a:fld id="{6D2B3508-9326-4238-BE44-A5B3E3DC10E9}" type="slidenum">
              <a:rPr lang="es-DO" smtClean="0"/>
              <a:t>‹#›</a:t>
            </a:fld>
            <a:endParaRPr lang="es-DO"/>
          </a:p>
        </p:txBody>
      </p:sp>
    </p:spTree>
    <p:extLst>
      <p:ext uri="{BB962C8B-B14F-4D97-AF65-F5344CB8AC3E}">
        <p14:creationId xmlns:p14="http://schemas.microsoft.com/office/powerpoint/2010/main" val="29325884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17AEE3-813F-883C-C57D-C162DE42F899}"/>
              </a:ext>
            </a:extLst>
          </p:cNvPr>
          <p:cNvSpPr>
            <a:spLocks noGrp="1"/>
          </p:cNvSpPr>
          <p:nvPr>
            <p:ph type="title"/>
          </p:nvPr>
        </p:nvSpPr>
        <p:spPr>
          <a:xfrm>
            <a:off x="839788" y="365125"/>
            <a:ext cx="10515600" cy="1325563"/>
          </a:xfrm>
        </p:spPr>
        <p:txBody>
          <a:bodyPr/>
          <a:lstStyle/>
          <a:p>
            <a:r>
              <a:rPr lang="en-US"/>
              <a:t>Click to edit Master title style</a:t>
            </a:r>
            <a:endParaRPr lang="es-DO"/>
          </a:p>
        </p:txBody>
      </p:sp>
      <p:sp>
        <p:nvSpPr>
          <p:cNvPr id="3" name="Text Placeholder 2">
            <a:extLst>
              <a:ext uri="{FF2B5EF4-FFF2-40B4-BE49-F238E27FC236}">
                <a16:creationId xmlns:a16="http://schemas.microsoft.com/office/drawing/2014/main" id="{11C64EDC-DE37-FFDF-951F-3E4E2F91582C}"/>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9E3B48C1-0322-F632-2AB6-A0954BC185E7}"/>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s-DO"/>
          </a:p>
        </p:txBody>
      </p:sp>
      <p:sp>
        <p:nvSpPr>
          <p:cNvPr id="5" name="Text Placeholder 4">
            <a:extLst>
              <a:ext uri="{FF2B5EF4-FFF2-40B4-BE49-F238E27FC236}">
                <a16:creationId xmlns:a16="http://schemas.microsoft.com/office/drawing/2014/main" id="{B89177BF-6A4E-5954-C246-B41941D89ED7}"/>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B8F88047-438D-5BBF-DB8B-2F876A93784C}"/>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s-DO"/>
          </a:p>
        </p:txBody>
      </p:sp>
      <p:sp>
        <p:nvSpPr>
          <p:cNvPr id="7" name="Date Placeholder 6">
            <a:extLst>
              <a:ext uri="{FF2B5EF4-FFF2-40B4-BE49-F238E27FC236}">
                <a16:creationId xmlns:a16="http://schemas.microsoft.com/office/drawing/2014/main" id="{88902338-E778-748E-AB9C-27CD94E6DA0C}"/>
              </a:ext>
            </a:extLst>
          </p:cNvPr>
          <p:cNvSpPr>
            <a:spLocks noGrp="1"/>
          </p:cNvSpPr>
          <p:nvPr>
            <p:ph type="dt" sz="half" idx="10"/>
          </p:nvPr>
        </p:nvSpPr>
        <p:spPr/>
        <p:txBody>
          <a:bodyPr/>
          <a:lstStyle/>
          <a:p>
            <a:fld id="{E301FFE2-CFB9-4705-8D22-6EC15C170B9B}" type="datetimeFigureOut">
              <a:rPr lang="es-DO" smtClean="0"/>
              <a:t>15/4/2025</a:t>
            </a:fld>
            <a:endParaRPr lang="es-DO"/>
          </a:p>
        </p:txBody>
      </p:sp>
      <p:sp>
        <p:nvSpPr>
          <p:cNvPr id="8" name="Footer Placeholder 7">
            <a:extLst>
              <a:ext uri="{FF2B5EF4-FFF2-40B4-BE49-F238E27FC236}">
                <a16:creationId xmlns:a16="http://schemas.microsoft.com/office/drawing/2014/main" id="{4D1E5ECB-3FB7-08B2-2D38-78972B4CCAB7}"/>
              </a:ext>
            </a:extLst>
          </p:cNvPr>
          <p:cNvSpPr>
            <a:spLocks noGrp="1"/>
          </p:cNvSpPr>
          <p:nvPr>
            <p:ph type="ftr" sz="quarter" idx="11"/>
          </p:nvPr>
        </p:nvSpPr>
        <p:spPr/>
        <p:txBody>
          <a:bodyPr/>
          <a:lstStyle/>
          <a:p>
            <a:endParaRPr lang="es-DO"/>
          </a:p>
        </p:txBody>
      </p:sp>
      <p:sp>
        <p:nvSpPr>
          <p:cNvPr id="9" name="Slide Number Placeholder 8">
            <a:extLst>
              <a:ext uri="{FF2B5EF4-FFF2-40B4-BE49-F238E27FC236}">
                <a16:creationId xmlns:a16="http://schemas.microsoft.com/office/drawing/2014/main" id="{C864C132-58D7-B7EC-FA1D-4F7E0553FB09}"/>
              </a:ext>
            </a:extLst>
          </p:cNvPr>
          <p:cNvSpPr>
            <a:spLocks noGrp="1"/>
          </p:cNvSpPr>
          <p:nvPr>
            <p:ph type="sldNum" sz="quarter" idx="12"/>
          </p:nvPr>
        </p:nvSpPr>
        <p:spPr/>
        <p:txBody>
          <a:bodyPr/>
          <a:lstStyle/>
          <a:p>
            <a:fld id="{6D2B3508-9326-4238-BE44-A5B3E3DC10E9}" type="slidenum">
              <a:rPr lang="es-DO" smtClean="0"/>
              <a:t>‹#›</a:t>
            </a:fld>
            <a:endParaRPr lang="es-DO"/>
          </a:p>
        </p:txBody>
      </p:sp>
    </p:spTree>
    <p:extLst>
      <p:ext uri="{BB962C8B-B14F-4D97-AF65-F5344CB8AC3E}">
        <p14:creationId xmlns:p14="http://schemas.microsoft.com/office/powerpoint/2010/main" val="284108582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FEF2BF-F8D2-9675-7EF6-A0D18A75DC33}"/>
              </a:ext>
            </a:extLst>
          </p:cNvPr>
          <p:cNvSpPr>
            <a:spLocks noGrp="1"/>
          </p:cNvSpPr>
          <p:nvPr>
            <p:ph type="title"/>
          </p:nvPr>
        </p:nvSpPr>
        <p:spPr/>
        <p:txBody>
          <a:bodyPr/>
          <a:lstStyle/>
          <a:p>
            <a:r>
              <a:rPr lang="en-US"/>
              <a:t>Click to edit Master title style</a:t>
            </a:r>
            <a:endParaRPr lang="es-DO"/>
          </a:p>
        </p:txBody>
      </p:sp>
      <p:sp>
        <p:nvSpPr>
          <p:cNvPr id="3" name="Date Placeholder 2">
            <a:extLst>
              <a:ext uri="{FF2B5EF4-FFF2-40B4-BE49-F238E27FC236}">
                <a16:creationId xmlns:a16="http://schemas.microsoft.com/office/drawing/2014/main" id="{6B916F88-9633-367A-8376-47C4C41DB0B0}"/>
              </a:ext>
            </a:extLst>
          </p:cNvPr>
          <p:cNvSpPr>
            <a:spLocks noGrp="1"/>
          </p:cNvSpPr>
          <p:nvPr>
            <p:ph type="dt" sz="half" idx="10"/>
          </p:nvPr>
        </p:nvSpPr>
        <p:spPr/>
        <p:txBody>
          <a:bodyPr/>
          <a:lstStyle/>
          <a:p>
            <a:fld id="{E301FFE2-CFB9-4705-8D22-6EC15C170B9B}" type="datetimeFigureOut">
              <a:rPr lang="es-DO" smtClean="0"/>
              <a:t>15/4/2025</a:t>
            </a:fld>
            <a:endParaRPr lang="es-DO"/>
          </a:p>
        </p:txBody>
      </p:sp>
      <p:sp>
        <p:nvSpPr>
          <p:cNvPr id="4" name="Footer Placeholder 3">
            <a:extLst>
              <a:ext uri="{FF2B5EF4-FFF2-40B4-BE49-F238E27FC236}">
                <a16:creationId xmlns:a16="http://schemas.microsoft.com/office/drawing/2014/main" id="{18D48BC1-9FFE-8FA1-E722-BD798C4536FE}"/>
              </a:ext>
            </a:extLst>
          </p:cNvPr>
          <p:cNvSpPr>
            <a:spLocks noGrp="1"/>
          </p:cNvSpPr>
          <p:nvPr>
            <p:ph type="ftr" sz="quarter" idx="11"/>
          </p:nvPr>
        </p:nvSpPr>
        <p:spPr/>
        <p:txBody>
          <a:bodyPr/>
          <a:lstStyle/>
          <a:p>
            <a:endParaRPr lang="es-DO"/>
          </a:p>
        </p:txBody>
      </p:sp>
      <p:sp>
        <p:nvSpPr>
          <p:cNvPr id="5" name="Slide Number Placeholder 4">
            <a:extLst>
              <a:ext uri="{FF2B5EF4-FFF2-40B4-BE49-F238E27FC236}">
                <a16:creationId xmlns:a16="http://schemas.microsoft.com/office/drawing/2014/main" id="{14021A5B-19C9-E812-A4DF-A75850BE5371}"/>
              </a:ext>
            </a:extLst>
          </p:cNvPr>
          <p:cNvSpPr>
            <a:spLocks noGrp="1"/>
          </p:cNvSpPr>
          <p:nvPr>
            <p:ph type="sldNum" sz="quarter" idx="12"/>
          </p:nvPr>
        </p:nvSpPr>
        <p:spPr/>
        <p:txBody>
          <a:bodyPr/>
          <a:lstStyle/>
          <a:p>
            <a:fld id="{6D2B3508-9326-4238-BE44-A5B3E3DC10E9}" type="slidenum">
              <a:rPr lang="es-DO" smtClean="0"/>
              <a:t>‹#›</a:t>
            </a:fld>
            <a:endParaRPr lang="es-DO"/>
          </a:p>
        </p:txBody>
      </p:sp>
    </p:spTree>
    <p:extLst>
      <p:ext uri="{BB962C8B-B14F-4D97-AF65-F5344CB8AC3E}">
        <p14:creationId xmlns:p14="http://schemas.microsoft.com/office/powerpoint/2010/main" val="205824167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47612329-5E59-D9A3-26B7-63852989CFB0}"/>
              </a:ext>
            </a:extLst>
          </p:cNvPr>
          <p:cNvSpPr>
            <a:spLocks noGrp="1"/>
          </p:cNvSpPr>
          <p:nvPr>
            <p:ph type="dt" sz="half" idx="10"/>
          </p:nvPr>
        </p:nvSpPr>
        <p:spPr/>
        <p:txBody>
          <a:bodyPr/>
          <a:lstStyle/>
          <a:p>
            <a:fld id="{E301FFE2-CFB9-4705-8D22-6EC15C170B9B}" type="datetimeFigureOut">
              <a:rPr lang="es-DO" smtClean="0"/>
              <a:t>15/4/2025</a:t>
            </a:fld>
            <a:endParaRPr lang="es-DO"/>
          </a:p>
        </p:txBody>
      </p:sp>
      <p:sp>
        <p:nvSpPr>
          <p:cNvPr id="3" name="Footer Placeholder 2">
            <a:extLst>
              <a:ext uri="{FF2B5EF4-FFF2-40B4-BE49-F238E27FC236}">
                <a16:creationId xmlns:a16="http://schemas.microsoft.com/office/drawing/2014/main" id="{624FFD93-0568-BA27-C4D7-A806054DB844}"/>
              </a:ext>
            </a:extLst>
          </p:cNvPr>
          <p:cNvSpPr>
            <a:spLocks noGrp="1"/>
          </p:cNvSpPr>
          <p:nvPr>
            <p:ph type="ftr" sz="quarter" idx="11"/>
          </p:nvPr>
        </p:nvSpPr>
        <p:spPr/>
        <p:txBody>
          <a:bodyPr/>
          <a:lstStyle/>
          <a:p>
            <a:endParaRPr lang="es-DO"/>
          </a:p>
        </p:txBody>
      </p:sp>
      <p:sp>
        <p:nvSpPr>
          <p:cNvPr id="4" name="Slide Number Placeholder 3">
            <a:extLst>
              <a:ext uri="{FF2B5EF4-FFF2-40B4-BE49-F238E27FC236}">
                <a16:creationId xmlns:a16="http://schemas.microsoft.com/office/drawing/2014/main" id="{25B1898A-B2B6-A217-47A3-5685CD201E32}"/>
              </a:ext>
            </a:extLst>
          </p:cNvPr>
          <p:cNvSpPr>
            <a:spLocks noGrp="1"/>
          </p:cNvSpPr>
          <p:nvPr>
            <p:ph type="sldNum" sz="quarter" idx="12"/>
          </p:nvPr>
        </p:nvSpPr>
        <p:spPr/>
        <p:txBody>
          <a:bodyPr/>
          <a:lstStyle/>
          <a:p>
            <a:fld id="{6D2B3508-9326-4238-BE44-A5B3E3DC10E9}" type="slidenum">
              <a:rPr lang="es-DO" smtClean="0"/>
              <a:t>‹#›</a:t>
            </a:fld>
            <a:endParaRPr lang="es-DO"/>
          </a:p>
        </p:txBody>
      </p:sp>
    </p:spTree>
    <p:extLst>
      <p:ext uri="{BB962C8B-B14F-4D97-AF65-F5344CB8AC3E}">
        <p14:creationId xmlns:p14="http://schemas.microsoft.com/office/powerpoint/2010/main" val="88147164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F48832-EE5E-2112-F0CD-ABC3EAFD11D0}"/>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s-DO"/>
          </a:p>
        </p:txBody>
      </p:sp>
      <p:sp>
        <p:nvSpPr>
          <p:cNvPr id="3" name="Content Placeholder 2">
            <a:extLst>
              <a:ext uri="{FF2B5EF4-FFF2-40B4-BE49-F238E27FC236}">
                <a16:creationId xmlns:a16="http://schemas.microsoft.com/office/drawing/2014/main" id="{E559CA87-C63F-FD3F-25E7-90BFD4EAFEBB}"/>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s-DO"/>
          </a:p>
        </p:txBody>
      </p:sp>
      <p:sp>
        <p:nvSpPr>
          <p:cNvPr id="4" name="Text Placeholder 3">
            <a:extLst>
              <a:ext uri="{FF2B5EF4-FFF2-40B4-BE49-F238E27FC236}">
                <a16:creationId xmlns:a16="http://schemas.microsoft.com/office/drawing/2014/main" id="{164AC757-9699-02FF-AAAC-9AF48EA4530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D8D675C8-83A1-267F-1BBD-3D571F33FA0B}"/>
              </a:ext>
            </a:extLst>
          </p:cNvPr>
          <p:cNvSpPr>
            <a:spLocks noGrp="1"/>
          </p:cNvSpPr>
          <p:nvPr>
            <p:ph type="dt" sz="half" idx="10"/>
          </p:nvPr>
        </p:nvSpPr>
        <p:spPr/>
        <p:txBody>
          <a:bodyPr/>
          <a:lstStyle/>
          <a:p>
            <a:fld id="{E301FFE2-CFB9-4705-8D22-6EC15C170B9B}" type="datetimeFigureOut">
              <a:rPr lang="es-DO" smtClean="0"/>
              <a:t>15/4/2025</a:t>
            </a:fld>
            <a:endParaRPr lang="es-DO"/>
          </a:p>
        </p:txBody>
      </p:sp>
      <p:sp>
        <p:nvSpPr>
          <p:cNvPr id="6" name="Footer Placeholder 5">
            <a:extLst>
              <a:ext uri="{FF2B5EF4-FFF2-40B4-BE49-F238E27FC236}">
                <a16:creationId xmlns:a16="http://schemas.microsoft.com/office/drawing/2014/main" id="{F8C641D3-AA26-0095-429B-AD7A4A39D8FB}"/>
              </a:ext>
            </a:extLst>
          </p:cNvPr>
          <p:cNvSpPr>
            <a:spLocks noGrp="1"/>
          </p:cNvSpPr>
          <p:nvPr>
            <p:ph type="ftr" sz="quarter" idx="11"/>
          </p:nvPr>
        </p:nvSpPr>
        <p:spPr/>
        <p:txBody>
          <a:bodyPr/>
          <a:lstStyle/>
          <a:p>
            <a:endParaRPr lang="es-DO"/>
          </a:p>
        </p:txBody>
      </p:sp>
      <p:sp>
        <p:nvSpPr>
          <p:cNvPr id="7" name="Slide Number Placeholder 6">
            <a:extLst>
              <a:ext uri="{FF2B5EF4-FFF2-40B4-BE49-F238E27FC236}">
                <a16:creationId xmlns:a16="http://schemas.microsoft.com/office/drawing/2014/main" id="{410121CA-F7F8-CF87-4A25-6A3846A451F1}"/>
              </a:ext>
            </a:extLst>
          </p:cNvPr>
          <p:cNvSpPr>
            <a:spLocks noGrp="1"/>
          </p:cNvSpPr>
          <p:nvPr>
            <p:ph type="sldNum" sz="quarter" idx="12"/>
          </p:nvPr>
        </p:nvSpPr>
        <p:spPr/>
        <p:txBody>
          <a:bodyPr/>
          <a:lstStyle/>
          <a:p>
            <a:fld id="{6D2B3508-9326-4238-BE44-A5B3E3DC10E9}" type="slidenum">
              <a:rPr lang="es-DO" smtClean="0"/>
              <a:t>‹#›</a:t>
            </a:fld>
            <a:endParaRPr lang="es-DO"/>
          </a:p>
        </p:txBody>
      </p:sp>
    </p:spTree>
    <p:extLst>
      <p:ext uri="{BB962C8B-B14F-4D97-AF65-F5344CB8AC3E}">
        <p14:creationId xmlns:p14="http://schemas.microsoft.com/office/powerpoint/2010/main" val="45296766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C36721-87A6-091C-3DB1-8DACF3AE1039}"/>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s-DO"/>
          </a:p>
        </p:txBody>
      </p:sp>
      <p:sp>
        <p:nvSpPr>
          <p:cNvPr id="3" name="Picture Placeholder 2">
            <a:extLst>
              <a:ext uri="{FF2B5EF4-FFF2-40B4-BE49-F238E27FC236}">
                <a16:creationId xmlns:a16="http://schemas.microsoft.com/office/drawing/2014/main" id="{7705492C-5308-D720-F28F-054012037754}"/>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DO"/>
          </a:p>
        </p:txBody>
      </p:sp>
      <p:sp>
        <p:nvSpPr>
          <p:cNvPr id="4" name="Text Placeholder 3">
            <a:extLst>
              <a:ext uri="{FF2B5EF4-FFF2-40B4-BE49-F238E27FC236}">
                <a16:creationId xmlns:a16="http://schemas.microsoft.com/office/drawing/2014/main" id="{3EF60D25-A6FE-A0E5-E323-90AF485E523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1028E1DF-6CA1-83CB-D62E-B508A36BCBE4}"/>
              </a:ext>
            </a:extLst>
          </p:cNvPr>
          <p:cNvSpPr>
            <a:spLocks noGrp="1"/>
          </p:cNvSpPr>
          <p:nvPr>
            <p:ph type="dt" sz="half" idx="10"/>
          </p:nvPr>
        </p:nvSpPr>
        <p:spPr/>
        <p:txBody>
          <a:bodyPr/>
          <a:lstStyle/>
          <a:p>
            <a:fld id="{E301FFE2-CFB9-4705-8D22-6EC15C170B9B}" type="datetimeFigureOut">
              <a:rPr lang="es-DO" smtClean="0"/>
              <a:t>15/4/2025</a:t>
            </a:fld>
            <a:endParaRPr lang="es-DO"/>
          </a:p>
        </p:txBody>
      </p:sp>
      <p:sp>
        <p:nvSpPr>
          <p:cNvPr id="6" name="Footer Placeholder 5">
            <a:extLst>
              <a:ext uri="{FF2B5EF4-FFF2-40B4-BE49-F238E27FC236}">
                <a16:creationId xmlns:a16="http://schemas.microsoft.com/office/drawing/2014/main" id="{1A8D20CD-EFD4-D5B8-C74B-CD2A9F6FB7F0}"/>
              </a:ext>
            </a:extLst>
          </p:cNvPr>
          <p:cNvSpPr>
            <a:spLocks noGrp="1"/>
          </p:cNvSpPr>
          <p:nvPr>
            <p:ph type="ftr" sz="quarter" idx="11"/>
          </p:nvPr>
        </p:nvSpPr>
        <p:spPr/>
        <p:txBody>
          <a:bodyPr/>
          <a:lstStyle/>
          <a:p>
            <a:endParaRPr lang="es-DO"/>
          </a:p>
        </p:txBody>
      </p:sp>
      <p:sp>
        <p:nvSpPr>
          <p:cNvPr id="7" name="Slide Number Placeholder 6">
            <a:extLst>
              <a:ext uri="{FF2B5EF4-FFF2-40B4-BE49-F238E27FC236}">
                <a16:creationId xmlns:a16="http://schemas.microsoft.com/office/drawing/2014/main" id="{C9451631-6860-31D6-B6C3-CD66B0AE7513}"/>
              </a:ext>
            </a:extLst>
          </p:cNvPr>
          <p:cNvSpPr>
            <a:spLocks noGrp="1"/>
          </p:cNvSpPr>
          <p:nvPr>
            <p:ph type="sldNum" sz="quarter" idx="12"/>
          </p:nvPr>
        </p:nvSpPr>
        <p:spPr/>
        <p:txBody>
          <a:bodyPr/>
          <a:lstStyle/>
          <a:p>
            <a:fld id="{6D2B3508-9326-4238-BE44-A5B3E3DC10E9}" type="slidenum">
              <a:rPr lang="es-DO" smtClean="0"/>
              <a:t>‹#›</a:t>
            </a:fld>
            <a:endParaRPr lang="es-DO"/>
          </a:p>
        </p:txBody>
      </p:sp>
    </p:spTree>
    <p:extLst>
      <p:ext uri="{BB962C8B-B14F-4D97-AF65-F5344CB8AC3E}">
        <p14:creationId xmlns:p14="http://schemas.microsoft.com/office/powerpoint/2010/main" val="379299955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C7FB6C4C-9BCC-608F-F7D3-5A73B95C081D}"/>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s-DO"/>
          </a:p>
        </p:txBody>
      </p:sp>
      <p:sp>
        <p:nvSpPr>
          <p:cNvPr id="3" name="Text Placeholder 2">
            <a:extLst>
              <a:ext uri="{FF2B5EF4-FFF2-40B4-BE49-F238E27FC236}">
                <a16:creationId xmlns:a16="http://schemas.microsoft.com/office/drawing/2014/main" id="{950B51AF-21D9-28D2-3D4D-7C8240DDFAF6}"/>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s-DO"/>
          </a:p>
        </p:txBody>
      </p:sp>
      <p:sp>
        <p:nvSpPr>
          <p:cNvPr id="4" name="Date Placeholder 3">
            <a:extLst>
              <a:ext uri="{FF2B5EF4-FFF2-40B4-BE49-F238E27FC236}">
                <a16:creationId xmlns:a16="http://schemas.microsoft.com/office/drawing/2014/main" id="{09ECD397-34F0-C380-603E-B3DFE795CEAC}"/>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E301FFE2-CFB9-4705-8D22-6EC15C170B9B}" type="datetimeFigureOut">
              <a:rPr lang="es-DO" smtClean="0"/>
              <a:t>15/4/2025</a:t>
            </a:fld>
            <a:endParaRPr lang="es-DO"/>
          </a:p>
        </p:txBody>
      </p:sp>
      <p:sp>
        <p:nvSpPr>
          <p:cNvPr id="5" name="Footer Placeholder 4">
            <a:extLst>
              <a:ext uri="{FF2B5EF4-FFF2-40B4-BE49-F238E27FC236}">
                <a16:creationId xmlns:a16="http://schemas.microsoft.com/office/drawing/2014/main" id="{46886D55-3317-FC33-B674-058165112E8C}"/>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s-DO"/>
          </a:p>
        </p:txBody>
      </p:sp>
      <p:sp>
        <p:nvSpPr>
          <p:cNvPr id="6" name="Slide Number Placeholder 5">
            <a:extLst>
              <a:ext uri="{FF2B5EF4-FFF2-40B4-BE49-F238E27FC236}">
                <a16:creationId xmlns:a16="http://schemas.microsoft.com/office/drawing/2014/main" id="{A56FAEB9-0296-3593-6831-7F8936D0037A}"/>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6D2B3508-9326-4238-BE44-A5B3E3DC10E9}" type="slidenum">
              <a:rPr lang="es-DO" smtClean="0"/>
              <a:t>‹#›</a:t>
            </a:fld>
            <a:endParaRPr lang="es-DO"/>
          </a:p>
        </p:txBody>
      </p:sp>
    </p:spTree>
    <p:extLst>
      <p:ext uri="{BB962C8B-B14F-4D97-AF65-F5344CB8AC3E}">
        <p14:creationId xmlns:p14="http://schemas.microsoft.com/office/powerpoint/2010/main" val="112248785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D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1.xml"/><Relationship Id="rId4" Type="http://schemas.openxmlformats.org/officeDocument/2006/relationships/image" Target="../media/image4.jpeg"/></Relationships>
</file>

<file path=ppt/slides/_rels/slide1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xml"/><Relationship Id="rId1" Type="http://schemas.openxmlformats.org/officeDocument/2006/relationships/slideLayout" Target="../slideLayouts/slideLayout1.xml"/><Relationship Id="rId4" Type="http://schemas.openxmlformats.org/officeDocument/2006/relationships/image" Target="../media/image4.jpeg"/></Relationships>
</file>

<file path=ppt/slides/_rels/slide1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7.xml"/><Relationship Id="rId1" Type="http://schemas.openxmlformats.org/officeDocument/2006/relationships/slideLayout" Target="../slideLayouts/slideLayout1.xml"/><Relationship Id="rId6" Type="http://schemas.openxmlformats.org/officeDocument/2006/relationships/image" Target="../media/image7.jpeg"/><Relationship Id="rId5" Type="http://schemas.openxmlformats.org/officeDocument/2006/relationships/image" Target="../media/image6.jpeg"/><Relationship Id="rId4" Type="http://schemas.openxmlformats.org/officeDocument/2006/relationships/image" Target="../media/image5.jpeg"/></Relationships>
</file>

<file path=ppt/slides/_rels/slide1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9.xml"/><Relationship Id="rId1" Type="http://schemas.openxmlformats.org/officeDocument/2006/relationships/slideLayout" Target="../slideLayouts/slideLayout1.xml"/><Relationship Id="rId4" Type="http://schemas.openxmlformats.org/officeDocument/2006/relationships/image" Target="../media/image8.png"/></Relationships>
</file>

<file path=ppt/slides/_rels/slide1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0.xml"/><Relationship Id="rId1" Type="http://schemas.openxmlformats.org/officeDocument/2006/relationships/slideLayout" Target="../slideLayouts/slideLayout1.xml"/><Relationship Id="rId4" Type="http://schemas.openxmlformats.org/officeDocument/2006/relationships/image" Target="../media/image8.png"/></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1.xml"/><Relationship Id="rId1" Type="http://schemas.openxmlformats.org/officeDocument/2006/relationships/slideLayout" Target="../slideLayouts/slideLayout1.xml"/><Relationship Id="rId4" Type="http://schemas.openxmlformats.org/officeDocument/2006/relationships/image" Target="../media/image8.png"/></Relationships>
</file>

<file path=ppt/slides/_rels/slide21.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2.xml"/><Relationship Id="rId1" Type="http://schemas.openxmlformats.org/officeDocument/2006/relationships/slideLayout" Target="../slideLayouts/slideLayout1.xml"/><Relationship Id="rId4" Type="http://schemas.openxmlformats.org/officeDocument/2006/relationships/image" Target="../media/image9.jpeg"/></Relationships>
</file>

<file path=ppt/slides/_rels/slide2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1.xml"/><Relationship Id="rId4" Type="http://schemas.openxmlformats.org/officeDocument/2006/relationships/image" Target="../media/image2.jpeg"/></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1.xml"/><Relationship Id="rId4" Type="http://schemas.openxmlformats.org/officeDocument/2006/relationships/image" Target="../media/image2.jpeg"/></Relationships>
</file>

<file path=ppt/slides/_rels/slide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1.xml"/><Relationship Id="rId4" Type="http://schemas.openxmlformats.org/officeDocument/2006/relationships/image" Target="../media/image3.jpeg"/></Relationships>
</file>

<file path=ppt/slides/_rels/slide9.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1.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641EAA37-6C7C-D850-2862-117C609C4F2E}"/>
              </a:ext>
            </a:extLst>
          </p:cNvPr>
          <p:cNvSpPr>
            <a:spLocks noGrp="1" noRot="1" noMove="1" noResize="1" noEditPoints="1" noAdjustHandles="1" noChangeArrowheads="1" noChangeShapeType="1"/>
          </p:cNvSpPr>
          <p:nvPr/>
        </p:nvSpPr>
        <p:spPr>
          <a:xfrm>
            <a:off x="597654" y="0"/>
            <a:ext cx="223613" cy="6858000"/>
          </a:xfrm>
          <a:prstGeom prst="rect">
            <a:avLst/>
          </a:prstGeom>
          <a:solidFill>
            <a:schemeClr val="bg2">
              <a:lumMod val="2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MX" noProof="0" dirty="0"/>
          </a:p>
        </p:txBody>
      </p:sp>
      <p:sp>
        <p:nvSpPr>
          <p:cNvPr id="7" name="Rectangle 6">
            <a:extLst>
              <a:ext uri="{FF2B5EF4-FFF2-40B4-BE49-F238E27FC236}">
                <a16:creationId xmlns:a16="http://schemas.microsoft.com/office/drawing/2014/main" id="{F6D9B358-8CAC-03D9-2CAC-1E59C1FF4375}"/>
              </a:ext>
            </a:extLst>
          </p:cNvPr>
          <p:cNvSpPr>
            <a:spLocks noGrp="1" noRot="1" noMove="1" noResize="1" noEditPoints="1" noAdjustHandles="1" noChangeArrowheads="1" noChangeShapeType="1"/>
          </p:cNvSpPr>
          <p:nvPr/>
        </p:nvSpPr>
        <p:spPr>
          <a:xfrm>
            <a:off x="962077" y="0"/>
            <a:ext cx="594228" cy="6858000"/>
          </a:xfrm>
          <a:prstGeom prst="rect">
            <a:avLst/>
          </a:prstGeom>
          <a:solidFill>
            <a:srgbClr val="C39E6D"/>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MX" noProof="0" dirty="0"/>
          </a:p>
        </p:txBody>
      </p:sp>
      <p:pic>
        <p:nvPicPr>
          <p:cNvPr id="9" name="Picture 8" descr="A logo with a pearl in the center&#10;&#10;AI-generated content may be incorrect.">
            <a:extLst>
              <a:ext uri="{FF2B5EF4-FFF2-40B4-BE49-F238E27FC236}">
                <a16:creationId xmlns:a16="http://schemas.microsoft.com/office/drawing/2014/main" id="{1EF4B743-9E47-7BC0-502B-056B1E11CBC9}"/>
              </a:ext>
            </a:extLst>
          </p:cNvPr>
          <p:cNvPicPr>
            <a:picLocks noGrp="1" noRot="1" noChangeAspect="1" noMove="1" noResize="1" noEditPoints="1" noAdjustHandles="1" noChangeArrowheads="1" noChangeShapeType="1" noCrop="1"/>
          </p:cNvPicPr>
          <p:nvPr/>
        </p:nvPicPr>
        <p:blipFill>
          <a:blip r:embed="rId2">
            <a:extLst>
              <a:ext uri="{28A0092B-C50C-407E-A947-70E740481C1C}">
                <a14:useLocalDpi xmlns:a14="http://schemas.microsoft.com/office/drawing/2010/main" val="0"/>
              </a:ext>
            </a:extLst>
          </a:blip>
          <a:stretch>
            <a:fillRect/>
          </a:stretch>
        </p:blipFill>
        <p:spPr>
          <a:xfrm>
            <a:off x="2436840" y="-279400"/>
            <a:ext cx="8094132" cy="8094132"/>
          </a:xfrm>
          <a:prstGeom prst="rect">
            <a:avLst/>
          </a:prstGeom>
        </p:spPr>
      </p:pic>
    </p:spTree>
    <p:extLst>
      <p:ext uri="{BB962C8B-B14F-4D97-AF65-F5344CB8AC3E}">
        <p14:creationId xmlns:p14="http://schemas.microsoft.com/office/powerpoint/2010/main" val="301780367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EA4D049-A9D1-852E-510E-082B20A47D05}"/>
            </a:ext>
          </a:extLst>
        </p:cNvPr>
        <p:cNvGrpSpPr/>
        <p:nvPr/>
      </p:nvGrpSpPr>
      <p:grpSpPr>
        <a:xfrm>
          <a:off x="0" y="0"/>
          <a:ext cx="0" cy="0"/>
          <a:chOff x="0" y="0"/>
          <a:chExt cx="0" cy="0"/>
        </a:xfrm>
      </p:grpSpPr>
      <p:sp>
        <p:nvSpPr>
          <p:cNvPr id="15" name="Rectangle 14">
            <a:extLst>
              <a:ext uri="{FF2B5EF4-FFF2-40B4-BE49-F238E27FC236}">
                <a16:creationId xmlns:a16="http://schemas.microsoft.com/office/drawing/2014/main" id="{E29A1F98-E5E2-8E29-FBE0-BC3915CAFFAE}"/>
              </a:ext>
            </a:extLst>
          </p:cNvPr>
          <p:cNvSpPr>
            <a:spLocks noGrp="1" noRot="1" noMove="1" noResize="1" noEditPoints="1" noAdjustHandles="1" noChangeArrowheads="1" noChangeShapeType="1"/>
          </p:cNvSpPr>
          <p:nvPr/>
        </p:nvSpPr>
        <p:spPr>
          <a:xfrm>
            <a:off x="0" y="6484891"/>
            <a:ext cx="12192000" cy="244922"/>
          </a:xfrm>
          <a:prstGeom prst="rect">
            <a:avLst/>
          </a:prstGeom>
          <a:solidFill>
            <a:schemeClr val="bg2">
              <a:lumMod val="2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MX" noProof="0" dirty="0"/>
          </a:p>
        </p:txBody>
      </p:sp>
      <p:sp>
        <p:nvSpPr>
          <p:cNvPr id="10" name="Rectangle 9">
            <a:extLst>
              <a:ext uri="{FF2B5EF4-FFF2-40B4-BE49-F238E27FC236}">
                <a16:creationId xmlns:a16="http://schemas.microsoft.com/office/drawing/2014/main" id="{0D91DBB8-5482-1F0B-1A47-FC07DA9C5BF5}"/>
              </a:ext>
            </a:extLst>
          </p:cNvPr>
          <p:cNvSpPr/>
          <p:nvPr/>
        </p:nvSpPr>
        <p:spPr>
          <a:xfrm>
            <a:off x="0" y="1765300"/>
            <a:ext cx="12192000" cy="4178300"/>
          </a:xfrm>
          <a:prstGeom prst="rect">
            <a:avLst/>
          </a:prstGeom>
          <a:solidFill>
            <a:srgbClr val="C39E6D"/>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s-MX" sz="4400" noProof="0" dirty="0">
                <a:solidFill>
                  <a:schemeClr val="tx1"/>
                </a:solidFill>
                <a:latin typeface="Aptos Black" panose="020B0004020202020204" pitchFamily="34" charset="0"/>
              </a:rPr>
              <a:t>		Una oveja es:</a:t>
            </a:r>
          </a:p>
          <a:p>
            <a:pPr lvl="1"/>
            <a:r>
              <a:rPr lang="es-MX" sz="4400" noProof="0" dirty="0">
                <a:solidFill>
                  <a:schemeClr val="tx1"/>
                </a:solidFill>
              </a:rPr>
              <a:t>		Dependiente</a:t>
            </a:r>
          </a:p>
          <a:p>
            <a:pPr lvl="1"/>
            <a:r>
              <a:rPr lang="es-MX" sz="4400" noProof="0" dirty="0">
                <a:solidFill>
                  <a:schemeClr val="tx1"/>
                </a:solidFill>
              </a:rPr>
              <a:t>		Vulnerable</a:t>
            </a:r>
          </a:p>
          <a:p>
            <a:pPr lvl="1"/>
            <a:r>
              <a:rPr lang="es-MX" sz="4400" noProof="0" dirty="0">
                <a:solidFill>
                  <a:schemeClr val="tx1"/>
                </a:solidFill>
              </a:rPr>
              <a:t>		Indefensa</a:t>
            </a:r>
          </a:p>
          <a:p>
            <a:pPr lvl="1"/>
            <a:r>
              <a:rPr lang="es-MX" sz="4400" noProof="0" dirty="0">
                <a:solidFill>
                  <a:schemeClr val="tx1"/>
                </a:solidFill>
              </a:rPr>
              <a:t> </a:t>
            </a:r>
          </a:p>
        </p:txBody>
      </p:sp>
      <p:sp>
        <p:nvSpPr>
          <p:cNvPr id="2" name="Title 1">
            <a:extLst>
              <a:ext uri="{FF2B5EF4-FFF2-40B4-BE49-F238E27FC236}">
                <a16:creationId xmlns:a16="http://schemas.microsoft.com/office/drawing/2014/main" id="{B021D6D4-061B-BC76-CBCA-4C05439907E6}"/>
              </a:ext>
            </a:extLst>
          </p:cNvPr>
          <p:cNvSpPr>
            <a:spLocks noGrp="1" noRot="1" noMove="1" noResize="1" noEditPoints="1" noAdjustHandles="1" noChangeArrowheads="1" noChangeShapeType="1"/>
          </p:cNvSpPr>
          <p:nvPr>
            <p:ph type="ctrTitle"/>
          </p:nvPr>
        </p:nvSpPr>
        <p:spPr>
          <a:xfrm>
            <a:off x="1140776" y="729485"/>
            <a:ext cx="8027399" cy="692834"/>
          </a:xfrm>
        </p:spPr>
        <p:txBody>
          <a:bodyPr>
            <a:noAutofit/>
          </a:bodyPr>
          <a:lstStyle/>
          <a:p>
            <a:pPr algn="l"/>
            <a:r>
              <a:rPr lang="es-MX" sz="4400" b="1" noProof="0" dirty="0">
                <a:solidFill>
                  <a:srgbClr val="C39E6D"/>
                </a:solidFill>
                <a:latin typeface="Arial Black" panose="020B0A04020102020204" pitchFamily="34" charset="0"/>
              </a:rPr>
              <a:t>Jehová es </a:t>
            </a:r>
            <a:r>
              <a:rPr lang="es-MX" sz="4400" b="1" u="sng" noProof="0" dirty="0">
                <a:solidFill>
                  <a:srgbClr val="C39E6D"/>
                </a:solidFill>
                <a:latin typeface="Arial Black" panose="020B0A04020102020204" pitchFamily="34" charset="0"/>
              </a:rPr>
              <a:t>MI</a:t>
            </a:r>
            <a:r>
              <a:rPr lang="es-MX" sz="4400" b="1" noProof="0" dirty="0">
                <a:solidFill>
                  <a:srgbClr val="C39E6D"/>
                </a:solidFill>
                <a:latin typeface="Arial Black" panose="020B0A04020102020204" pitchFamily="34" charset="0"/>
              </a:rPr>
              <a:t> Pastor…</a:t>
            </a:r>
          </a:p>
        </p:txBody>
      </p:sp>
      <p:sp>
        <p:nvSpPr>
          <p:cNvPr id="3" name="Subtitle 2">
            <a:extLst>
              <a:ext uri="{FF2B5EF4-FFF2-40B4-BE49-F238E27FC236}">
                <a16:creationId xmlns:a16="http://schemas.microsoft.com/office/drawing/2014/main" id="{D02D6020-7F59-907A-DAAD-1BDC8D6C657E}"/>
              </a:ext>
            </a:extLst>
          </p:cNvPr>
          <p:cNvSpPr>
            <a:spLocks noGrp="1" noRot="1" noMove="1" noResize="1" noEditPoints="1" noAdjustHandles="1" noChangeArrowheads="1" noChangeShapeType="1"/>
          </p:cNvSpPr>
          <p:nvPr>
            <p:ph type="subTitle" idx="1"/>
          </p:nvPr>
        </p:nvSpPr>
        <p:spPr>
          <a:xfrm>
            <a:off x="7550149" y="6480081"/>
            <a:ext cx="4641851" cy="244923"/>
          </a:xfrm>
        </p:spPr>
        <p:txBody>
          <a:bodyPr>
            <a:normAutofit/>
          </a:bodyPr>
          <a:lstStyle/>
          <a:p>
            <a:pPr algn="l"/>
            <a:r>
              <a:rPr lang="es-MX" sz="1100" b="1" spc="600" noProof="0" dirty="0">
                <a:solidFill>
                  <a:schemeClr val="bg1"/>
                </a:solidFill>
                <a:latin typeface="Monse"/>
              </a:rPr>
              <a:t>XIV CONGRESO PERLAS PRECIOSAS</a:t>
            </a:r>
          </a:p>
        </p:txBody>
      </p:sp>
      <p:sp>
        <p:nvSpPr>
          <p:cNvPr id="12" name="TextBox 11">
            <a:extLst>
              <a:ext uri="{FF2B5EF4-FFF2-40B4-BE49-F238E27FC236}">
                <a16:creationId xmlns:a16="http://schemas.microsoft.com/office/drawing/2014/main" id="{9DFD1DF4-5264-D9F4-96BB-4EC6275A6224}"/>
              </a:ext>
            </a:extLst>
          </p:cNvPr>
          <p:cNvSpPr txBox="1">
            <a:spLocks noGrp="1" noRot="1" noMove="1" noResize="1" noEditPoints="1" noAdjustHandles="1" noChangeArrowheads="1" noChangeShapeType="1"/>
          </p:cNvSpPr>
          <p:nvPr/>
        </p:nvSpPr>
        <p:spPr>
          <a:xfrm>
            <a:off x="466725" y="2185244"/>
            <a:ext cx="10523008" cy="830997"/>
          </a:xfrm>
          <a:prstGeom prst="rect">
            <a:avLst/>
          </a:prstGeom>
          <a:noFill/>
        </p:spPr>
        <p:txBody>
          <a:bodyPr wrap="square">
            <a:spAutoFit/>
          </a:bodyPr>
          <a:lstStyle/>
          <a:p>
            <a:endParaRPr lang="es-MX" sz="4800" noProof="0" dirty="0"/>
          </a:p>
        </p:txBody>
      </p:sp>
      <p:sp>
        <p:nvSpPr>
          <p:cNvPr id="16" name="Rectangle 15">
            <a:extLst>
              <a:ext uri="{FF2B5EF4-FFF2-40B4-BE49-F238E27FC236}">
                <a16:creationId xmlns:a16="http://schemas.microsoft.com/office/drawing/2014/main" id="{BB707007-F490-3537-49E7-75809F1AE328}"/>
              </a:ext>
            </a:extLst>
          </p:cNvPr>
          <p:cNvSpPr>
            <a:spLocks noGrp="1" noRot="1" noMove="1" noResize="1" noEditPoints="1" noAdjustHandles="1" noChangeArrowheads="1" noChangeShapeType="1"/>
          </p:cNvSpPr>
          <p:nvPr/>
        </p:nvSpPr>
        <p:spPr>
          <a:xfrm>
            <a:off x="597654" y="711875"/>
            <a:ext cx="230187" cy="471763"/>
          </a:xfrm>
          <a:prstGeom prst="rect">
            <a:avLst/>
          </a:prstGeom>
          <a:solidFill>
            <a:schemeClr val="bg2">
              <a:lumMod val="2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MX" noProof="0" dirty="0"/>
          </a:p>
        </p:txBody>
      </p:sp>
      <p:sp>
        <p:nvSpPr>
          <p:cNvPr id="18" name="Rectangle 17">
            <a:extLst>
              <a:ext uri="{FF2B5EF4-FFF2-40B4-BE49-F238E27FC236}">
                <a16:creationId xmlns:a16="http://schemas.microsoft.com/office/drawing/2014/main" id="{B2896EBB-AFFB-92A0-EE7C-F416B1556D05}"/>
              </a:ext>
            </a:extLst>
          </p:cNvPr>
          <p:cNvSpPr>
            <a:spLocks noGrp="1" noRot="1" noMove="1" noResize="1" noEditPoints="1" noAdjustHandles="1" noChangeArrowheads="1" noChangeShapeType="1"/>
          </p:cNvSpPr>
          <p:nvPr/>
        </p:nvSpPr>
        <p:spPr>
          <a:xfrm>
            <a:off x="870505" y="711877"/>
            <a:ext cx="248443" cy="471764"/>
          </a:xfrm>
          <a:prstGeom prst="rect">
            <a:avLst/>
          </a:prstGeom>
          <a:solidFill>
            <a:srgbClr val="C39E6D"/>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MX" noProof="0" dirty="0"/>
          </a:p>
        </p:txBody>
      </p:sp>
      <p:pic>
        <p:nvPicPr>
          <p:cNvPr id="21" name="Picture 20" descr="A logo with a pearl in the center&#10;&#10;AI-generated content may be incorrect.">
            <a:extLst>
              <a:ext uri="{FF2B5EF4-FFF2-40B4-BE49-F238E27FC236}">
                <a16:creationId xmlns:a16="http://schemas.microsoft.com/office/drawing/2014/main" id="{30E2CBD2-E213-EB35-2A2B-833FA122E326}"/>
              </a:ext>
            </a:extLst>
          </p:cNvPr>
          <p:cNvPicPr>
            <a:picLocks noGrp="1" noRot="1" noChangeAspect="1" noMove="1" noResize="1" noEditPoints="1" noAdjustHandles="1" noChangeArrowheads="1" noChangeShapeType="1" noCrop="1"/>
          </p:cNvPicPr>
          <p:nvPr/>
        </p:nvPicPr>
        <p:blipFill>
          <a:blip r:embed="rId2">
            <a:extLst>
              <a:ext uri="{28A0092B-C50C-407E-A947-70E740481C1C}">
                <a14:useLocalDpi xmlns:a14="http://schemas.microsoft.com/office/drawing/2010/main" val="0"/>
              </a:ext>
            </a:extLst>
          </a:blip>
          <a:stretch>
            <a:fillRect/>
          </a:stretch>
        </p:blipFill>
        <p:spPr>
          <a:xfrm>
            <a:off x="10063972" y="103717"/>
            <a:ext cx="1840162" cy="1840162"/>
          </a:xfrm>
          <a:prstGeom prst="rect">
            <a:avLst/>
          </a:prstGeom>
        </p:spPr>
      </p:pic>
      <p:pic>
        <p:nvPicPr>
          <p:cNvPr id="1026" name="Picture 2">
            <a:extLst>
              <a:ext uri="{FF2B5EF4-FFF2-40B4-BE49-F238E27FC236}">
                <a16:creationId xmlns:a16="http://schemas.microsoft.com/office/drawing/2014/main" id="{CEC12D62-E94C-68F4-5C8B-6D8A7448E7CF}"/>
              </a:ext>
            </a:extLst>
          </p:cNvPr>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8162731" y="1901309"/>
            <a:ext cx="2705100" cy="390628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0457166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8D59595-3BB1-0682-0C3C-B88FE5312BD8}"/>
            </a:ext>
          </a:extLst>
        </p:cNvPr>
        <p:cNvGrpSpPr/>
        <p:nvPr/>
      </p:nvGrpSpPr>
      <p:grpSpPr>
        <a:xfrm>
          <a:off x="0" y="0"/>
          <a:ext cx="0" cy="0"/>
          <a:chOff x="0" y="0"/>
          <a:chExt cx="0" cy="0"/>
        </a:xfrm>
      </p:grpSpPr>
      <p:sp>
        <p:nvSpPr>
          <p:cNvPr id="15" name="Rectangle 14">
            <a:extLst>
              <a:ext uri="{FF2B5EF4-FFF2-40B4-BE49-F238E27FC236}">
                <a16:creationId xmlns:a16="http://schemas.microsoft.com/office/drawing/2014/main" id="{8A61A0DE-94FD-1F36-B0C4-4E2867EBE7E0}"/>
              </a:ext>
            </a:extLst>
          </p:cNvPr>
          <p:cNvSpPr>
            <a:spLocks noGrp="1" noRot="1" noMove="1" noResize="1" noEditPoints="1" noAdjustHandles="1" noChangeArrowheads="1" noChangeShapeType="1"/>
          </p:cNvSpPr>
          <p:nvPr/>
        </p:nvSpPr>
        <p:spPr>
          <a:xfrm>
            <a:off x="0" y="6484891"/>
            <a:ext cx="12192000" cy="244922"/>
          </a:xfrm>
          <a:prstGeom prst="rect">
            <a:avLst/>
          </a:prstGeom>
          <a:solidFill>
            <a:schemeClr val="bg2">
              <a:lumMod val="2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MX" noProof="0" dirty="0"/>
          </a:p>
        </p:txBody>
      </p:sp>
      <p:sp>
        <p:nvSpPr>
          <p:cNvPr id="10" name="Rectangle 9">
            <a:extLst>
              <a:ext uri="{FF2B5EF4-FFF2-40B4-BE49-F238E27FC236}">
                <a16:creationId xmlns:a16="http://schemas.microsoft.com/office/drawing/2014/main" id="{ED61C592-910E-E92F-A3C6-36949184F28F}"/>
              </a:ext>
            </a:extLst>
          </p:cNvPr>
          <p:cNvSpPr/>
          <p:nvPr/>
        </p:nvSpPr>
        <p:spPr>
          <a:xfrm>
            <a:off x="0" y="1765300"/>
            <a:ext cx="12192000" cy="4178300"/>
          </a:xfrm>
          <a:prstGeom prst="rect">
            <a:avLst/>
          </a:prstGeom>
          <a:solidFill>
            <a:srgbClr val="C39E6D"/>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s-MX" noProof="0" dirty="0"/>
              <a:t> </a:t>
            </a:r>
          </a:p>
        </p:txBody>
      </p:sp>
      <p:sp>
        <p:nvSpPr>
          <p:cNvPr id="2" name="Title 1">
            <a:extLst>
              <a:ext uri="{FF2B5EF4-FFF2-40B4-BE49-F238E27FC236}">
                <a16:creationId xmlns:a16="http://schemas.microsoft.com/office/drawing/2014/main" id="{D04E831F-BEEB-1D5A-97FC-69F6EC1C1E45}"/>
              </a:ext>
            </a:extLst>
          </p:cNvPr>
          <p:cNvSpPr>
            <a:spLocks noGrp="1" noRot="1" noMove="1" noResize="1" noEditPoints="1" noAdjustHandles="1" noChangeArrowheads="1" noChangeShapeType="1"/>
          </p:cNvSpPr>
          <p:nvPr>
            <p:ph type="ctrTitle"/>
          </p:nvPr>
        </p:nvSpPr>
        <p:spPr>
          <a:xfrm>
            <a:off x="1140776" y="729485"/>
            <a:ext cx="8027399" cy="692834"/>
          </a:xfrm>
        </p:spPr>
        <p:txBody>
          <a:bodyPr>
            <a:noAutofit/>
          </a:bodyPr>
          <a:lstStyle/>
          <a:p>
            <a:pPr algn="l"/>
            <a:r>
              <a:rPr lang="es-MX" sz="4400" b="1" i="0" u="sng" noProof="0" dirty="0">
                <a:solidFill>
                  <a:srgbClr val="C39E6D"/>
                </a:solidFill>
                <a:effectLst/>
                <a:latin typeface="Arial Black" panose="020B0A04020102020204" pitchFamily="34" charset="0"/>
                <a:cs typeface="Arial" panose="020B0604020202020204" pitchFamily="34" charset="0"/>
              </a:rPr>
              <a:t>MI</a:t>
            </a:r>
            <a:r>
              <a:rPr lang="es-MX" sz="4400" b="1" i="0" noProof="0" dirty="0">
                <a:solidFill>
                  <a:srgbClr val="C39E6D"/>
                </a:solidFill>
                <a:effectLst/>
                <a:latin typeface="Arial Black" panose="020B0A04020102020204" pitchFamily="34" charset="0"/>
                <a:cs typeface="Arial" panose="020B0604020202020204" pitchFamily="34" charset="0"/>
              </a:rPr>
              <a:t> pastor es personal</a:t>
            </a:r>
            <a:endParaRPr lang="es-MX" sz="4400" noProof="0" dirty="0">
              <a:solidFill>
                <a:srgbClr val="C39E6D"/>
              </a:solidFill>
              <a:latin typeface="Arial Black" panose="020B0A04020102020204" pitchFamily="34" charset="0"/>
            </a:endParaRPr>
          </a:p>
        </p:txBody>
      </p:sp>
      <p:sp>
        <p:nvSpPr>
          <p:cNvPr id="3" name="Subtitle 2">
            <a:extLst>
              <a:ext uri="{FF2B5EF4-FFF2-40B4-BE49-F238E27FC236}">
                <a16:creationId xmlns:a16="http://schemas.microsoft.com/office/drawing/2014/main" id="{FA5A3571-3A9E-B6E6-68FE-585DE8C8FB95}"/>
              </a:ext>
            </a:extLst>
          </p:cNvPr>
          <p:cNvSpPr>
            <a:spLocks noGrp="1" noRot="1" noMove="1" noResize="1" noEditPoints="1" noAdjustHandles="1" noChangeArrowheads="1" noChangeShapeType="1"/>
          </p:cNvSpPr>
          <p:nvPr>
            <p:ph type="subTitle" idx="1"/>
          </p:nvPr>
        </p:nvSpPr>
        <p:spPr>
          <a:xfrm>
            <a:off x="7550149" y="6480081"/>
            <a:ext cx="4641851" cy="244923"/>
          </a:xfrm>
        </p:spPr>
        <p:txBody>
          <a:bodyPr>
            <a:normAutofit/>
          </a:bodyPr>
          <a:lstStyle/>
          <a:p>
            <a:pPr algn="l"/>
            <a:r>
              <a:rPr lang="es-MX" sz="1100" b="1" spc="600" noProof="0" dirty="0">
                <a:solidFill>
                  <a:schemeClr val="bg1"/>
                </a:solidFill>
                <a:latin typeface="Monse"/>
              </a:rPr>
              <a:t>XIV CONGRESO PERLAS PRECIOSAS</a:t>
            </a:r>
          </a:p>
        </p:txBody>
      </p:sp>
      <p:sp>
        <p:nvSpPr>
          <p:cNvPr id="12" name="TextBox 11">
            <a:extLst>
              <a:ext uri="{FF2B5EF4-FFF2-40B4-BE49-F238E27FC236}">
                <a16:creationId xmlns:a16="http://schemas.microsoft.com/office/drawing/2014/main" id="{D12AD396-3982-9F17-5301-17D081F8756E}"/>
              </a:ext>
            </a:extLst>
          </p:cNvPr>
          <p:cNvSpPr txBox="1">
            <a:spLocks noGrp="1" noRot="1" noMove="1" noResize="1" noEditPoints="1" noAdjustHandles="1" noChangeArrowheads="1" noChangeShapeType="1"/>
          </p:cNvSpPr>
          <p:nvPr/>
        </p:nvSpPr>
        <p:spPr>
          <a:xfrm>
            <a:off x="466725" y="2185244"/>
            <a:ext cx="10523008" cy="3662541"/>
          </a:xfrm>
          <a:prstGeom prst="rect">
            <a:avLst/>
          </a:prstGeom>
          <a:noFill/>
        </p:spPr>
        <p:txBody>
          <a:bodyPr wrap="square">
            <a:spAutoFit/>
          </a:bodyPr>
          <a:lstStyle/>
          <a:p>
            <a:pPr algn="ctr"/>
            <a:r>
              <a:rPr lang="es-MX" sz="3200" b="1" noProof="0" dirty="0">
                <a:latin typeface="Arial Black" panose="020B0A04020102020204" pitchFamily="34" charset="0"/>
              </a:rPr>
              <a:t>¡Nosotras necesitamos un pastor, también!</a:t>
            </a:r>
          </a:p>
          <a:p>
            <a:pPr algn="ctr"/>
            <a:endParaRPr lang="es-MX" sz="3200" b="1" noProof="0" dirty="0">
              <a:latin typeface="Arial Black" panose="020B0A04020102020204" pitchFamily="34" charset="0"/>
            </a:endParaRPr>
          </a:p>
          <a:p>
            <a:r>
              <a:rPr lang="es-MX" sz="3600" noProof="0" dirty="0"/>
              <a:t>En momentos cuando necesito:</a:t>
            </a:r>
          </a:p>
          <a:p>
            <a:pPr marL="457200" indent="-457200">
              <a:buFont typeface="Arial" panose="020B0604020202020204" pitchFamily="34" charset="0"/>
              <a:buChar char="•"/>
            </a:pPr>
            <a:r>
              <a:rPr lang="es-MX" sz="3600" noProof="0" dirty="0"/>
              <a:t>Seguridad</a:t>
            </a:r>
          </a:p>
          <a:p>
            <a:pPr marL="457200" indent="-457200">
              <a:buFont typeface="Arial" panose="020B0604020202020204" pitchFamily="34" charset="0"/>
              <a:buChar char="•"/>
            </a:pPr>
            <a:endParaRPr lang="es-MX" sz="3200" dirty="0"/>
          </a:p>
          <a:p>
            <a:pPr marL="457200" indent="-457200">
              <a:buFont typeface="Arial" panose="020B0604020202020204" pitchFamily="34" charset="0"/>
              <a:buChar char="•"/>
            </a:pPr>
            <a:endParaRPr lang="es-MX" sz="3200" noProof="0" dirty="0"/>
          </a:p>
          <a:p>
            <a:endParaRPr lang="es-MX" sz="3200" noProof="0" dirty="0"/>
          </a:p>
        </p:txBody>
      </p:sp>
      <p:sp>
        <p:nvSpPr>
          <p:cNvPr id="16" name="Rectangle 15">
            <a:extLst>
              <a:ext uri="{FF2B5EF4-FFF2-40B4-BE49-F238E27FC236}">
                <a16:creationId xmlns:a16="http://schemas.microsoft.com/office/drawing/2014/main" id="{A6479192-E3B4-C602-229F-C223F5B0BF98}"/>
              </a:ext>
            </a:extLst>
          </p:cNvPr>
          <p:cNvSpPr>
            <a:spLocks noGrp="1" noRot="1" noMove="1" noResize="1" noEditPoints="1" noAdjustHandles="1" noChangeArrowheads="1" noChangeShapeType="1"/>
          </p:cNvSpPr>
          <p:nvPr/>
        </p:nvSpPr>
        <p:spPr>
          <a:xfrm>
            <a:off x="597654" y="711875"/>
            <a:ext cx="230187" cy="471763"/>
          </a:xfrm>
          <a:prstGeom prst="rect">
            <a:avLst/>
          </a:prstGeom>
          <a:solidFill>
            <a:schemeClr val="bg2">
              <a:lumMod val="2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MX" noProof="0" dirty="0"/>
          </a:p>
        </p:txBody>
      </p:sp>
      <p:sp>
        <p:nvSpPr>
          <p:cNvPr id="18" name="Rectangle 17">
            <a:extLst>
              <a:ext uri="{FF2B5EF4-FFF2-40B4-BE49-F238E27FC236}">
                <a16:creationId xmlns:a16="http://schemas.microsoft.com/office/drawing/2014/main" id="{87661A32-50CC-FA0A-1C1B-B8CD2228278F}"/>
              </a:ext>
            </a:extLst>
          </p:cNvPr>
          <p:cNvSpPr>
            <a:spLocks noGrp="1" noRot="1" noMove="1" noResize="1" noEditPoints="1" noAdjustHandles="1" noChangeArrowheads="1" noChangeShapeType="1"/>
          </p:cNvSpPr>
          <p:nvPr/>
        </p:nvSpPr>
        <p:spPr>
          <a:xfrm>
            <a:off x="870505" y="711877"/>
            <a:ext cx="248443" cy="471764"/>
          </a:xfrm>
          <a:prstGeom prst="rect">
            <a:avLst/>
          </a:prstGeom>
          <a:solidFill>
            <a:srgbClr val="C39E6D"/>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MX" noProof="0" dirty="0"/>
          </a:p>
        </p:txBody>
      </p:sp>
      <p:pic>
        <p:nvPicPr>
          <p:cNvPr id="21" name="Picture 20" descr="A logo with a pearl in the center&#10;&#10;AI-generated content may be incorrect.">
            <a:extLst>
              <a:ext uri="{FF2B5EF4-FFF2-40B4-BE49-F238E27FC236}">
                <a16:creationId xmlns:a16="http://schemas.microsoft.com/office/drawing/2014/main" id="{A39A4D16-B1BB-10C9-2D4C-F793E6A1A635}"/>
              </a:ext>
            </a:extLst>
          </p:cNvPr>
          <p:cNvPicPr>
            <a:picLocks noGrp="1" noRot="1" noChangeAspec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Lst>
          </a:blip>
          <a:stretch>
            <a:fillRect/>
          </a:stretch>
        </p:blipFill>
        <p:spPr>
          <a:xfrm>
            <a:off x="10063972" y="103717"/>
            <a:ext cx="1840162" cy="1840162"/>
          </a:xfrm>
          <a:prstGeom prst="rect">
            <a:avLst/>
          </a:prstGeom>
        </p:spPr>
      </p:pic>
      <p:pic>
        <p:nvPicPr>
          <p:cNvPr id="5122" name="Picture 2">
            <a:extLst>
              <a:ext uri="{FF2B5EF4-FFF2-40B4-BE49-F238E27FC236}">
                <a16:creationId xmlns:a16="http://schemas.microsoft.com/office/drawing/2014/main" id="{4B4BF546-181C-4477-DEE2-BCE47C46290C}"/>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428643" y="2960370"/>
            <a:ext cx="2977910" cy="276430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9945201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00F04E3-EC22-E7BC-C3F0-8661C4896FAE}"/>
            </a:ext>
          </a:extLst>
        </p:cNvPr>
        <p:cNvGrpSpPr/>
        <p:nvPr/>
      </p:nvGrpSpPr>
      <p:grpSpPr>
        <a:xfrm>
          <a:off x="0" y="0"/>
          <a:ext cx="0" cy="0"/>
          <a:chOff x="0" y="0"/>
          <a:chExt cx="0" cy="0"/>
        </a:xfrm>
      </p:grpSpPr>
      <p:sp>
        <p:nvSpPr>
          <p:cNvPr id="15" name="Rectangle 14">
            <a:extLst>
              <a:ext uri="{FF2B5EF4-FFF2-40B4-BE49-F238E27FC236}">
                <a16:creationId xmlns:a16="http://schemas.microsoft.com/office/drawing/2014/main" id="{A771B832-38A8-F8D3-E548-D6CA555FF5D6}"/>
              </a:ext>
            </a:extLst>
          </p:cNvPr>
          <p:cNvSpPr>
            <a:spLocks noGrp="1" noRot="1" noMove="1" noResize="1" noEditPoints="1" noAdjustHandles="1" noChangeArrowheads="1" noChangeShapeType="1"/>
          </p:cNvSpPr>
          <p:nvPr/>
        </p:nvSpPr>
        <p:spPr>
          <a:xfrm>
            <a:off x="0" y="6484891"/>
            <a:ext cx="12192000" cy="244922"/>
          </a:xfrm>
          <a:prstGeom prst="rect">
            <a:avLst/>
          </a:prstGeom>
          <a:solidFill>
            <a:schemeClr val="bg2">
              <a:lumMod val="2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MX" noProof="0" dirty="0"/>
          </a:p>
        </p:txBody>
      </p:sp>
      <p:sp>
        <p:nvSpPr>
          <p:cNvPr id="10" name="Rectangle 9">
            <a:extLst>
              <a:ext uri="{FF2B5EF4-FFF2-40B4-BE49-F238E27FC236}">
                <a16:creationId xmlns:a16="http://schemas.microsoft.com/office/drawing/2014/main" id="{BE4502FB-676A-BE62-F9FC-0C5B11F09262}"/>
              </a:ext>
            </a:extLst>
          </p:cNvPr>
          <p:cNvSpPr/>
          <p:nvPr/>
        </p:nvSpPr>
        <p:spPr>
          <a:xfrm>
            <a:off x="0" y="1765300"/>
            <a:ext cx="12192000" cy="4178300"/>
          </a:xfrm>
          <a:prstGeom prst="rect">
            <a:avLst/>
          </a:prstGeom>
          <a:solidFill>
            <a:srgbClr val="C39E6D"/>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s-MX" noProof="0" dirty="0"/>
              <a:t> </a:t>
            </a:r>
          </a:p>
        </p:txBody>
      </p:sp>
      <p:sp>
        <p:nvSpPr>
          <p:cNvPr id="2" name="Title 1">
            <a:extLst>
              <a:ext uri="{FF2B5EF4-FFF2-40B4-BE49-F238E27FC236}">
                <a16:creationId xmlns:a16="http://schemas.microsoft.com/office/drawing/2014/main" id="{C44016E7-A5E6-EA78-E1B4-9F6DE49A0DAE}"/>
              </a:ext>
            </a:extLst>
          </p:cNvPr>
          <p:cNvSpPr>
            <a:spLocks noGrp="1" noRot="1" noMove="1" noResize="1" noEditPoints="1" noAdjustHandles="1" noChangeArrowheads="1" noChangeShapeType="1"/>
          </p:cNvSpPr>
          <p:nvPr>
            <p:ph type="ctrTitle"/>
          </p:nvPr>
        </p:nvSpPr>
        <p:spPr>
          <a:xfrm>
            <a:off x="1140776" y="729485"/>
            <a:ext cx="8027399" cy="692834"/>
          </a:xfrm>
        </p:spPr>
        <p:txBody>
          <a:bodyPr>
            <a:noAutofit/>
          </a:bodyPr>
          <a:lstStyle/>
          <a:p>
            <a:pPr algn="l"/>
            <a:r>
              <a:rPr lang="es-MX" sz="4400" b="1" i="0" u="sng" noProof="0" dirty="0">
                <a:solidFill>
                  <a:srgbClr val="C39E6D"/>
                </a:solidFill>
                <a:effectLst/>
                <a:latin typeface="Arial Black" panose="020B0A04020102020204" pitchFamily="34" charset="0"/>
                <a:cs typeface="Arial" panose="020B0604020202020204" pitchFamily="34" charset="0"/>
              </a:rPr>
              <a:t>MI</a:t>
            </a:r>
            <a:r>
              <a:rPr lang="es-MX" sz="4400" b="1" i="0" noProof="0" dirty="0">
                <a:solidFill>
                  <a:srgbClr val="C39E6D"/>
                </a:solidFill>
                <a:effectLst/>
                <a:latin typeface="Arial Black" panose="020B0A04020102020204" pitchFamily="34" charset="0"/>
                <a:cs typeface="Arial" panose="020B0604020202020204" pitchFamily="34" charset="0"/>
              </a:rPr>
              <a:t> pastor es personal</a:t>
            </a:r>
            <a:endParaRPr lang="es-MX" sz="4400" noProof="0" dirty="0">
              <a:solidFill>
                <a:srgbClr val="C39E6D"/>
              </a:solidFill>
              <a:latin typeface="Arial Black" panose="020B0A04020102020204" pitchFamily="34" charset="0"/>
            </a:endParaRPr>
          </a:p>
        </p:txBody>
      </p:sp>
      <p:sp>
        <p:nvSpPr>
          <p:cNvPr id="3" name="Subtitle 2">
            <a:extLst>
              <a:ext uri="{FF2B5EF4-FFF2-40B4-BE49-F238E27FC236}">
                <a16:creationId xmlns:a16="http://schemas.microsoft.com/office/drawing/2014/main" id="{DFB64172-A062-6C5C-BD94-E80F07DB8463}"/>
              </a:ext>
            </a:extLst>
          </p:cNvPr>
          <p:cNvSpPr>
            <a:spLocks noGrp="1" noRot="1" noMove="1" noResize="1" noEditPoints="1" noAdjustHandles="1" noChangeArrowheads="1" noChangeShapeType="1"/>
          </p:cNvSpPr>
          <p:nvPr>
            <p:ph type="subTitle" idx="1"/>
          </p:nvPr>
        </p:nvSpPr>
        <p:spPr>
          <a:xfrm>
            <a:off x="7550149" y="6480081"/>
            <a:ext cx="4641851" cy="244923"/>
          </a:xfrm>
        </p:spPr>
        <p:txBody>
          <a:bodyPr>
            <a:normAutofit/>
          </a:bodyPr>
          <a:lstStyle/>
          <a:p>
            <a:pPr algn="l"/>
            <a:r>
              <a:rPr lang="es-MX" sz="1100" b="1" spc="600" noProof="0" dirty="0">
                <a:solidFill>
                  <a:schemeClr val="bg1"/>
                </a:solidFill>
                <a:latin typeface="Monse"/>
              </a:rPr>
              <a:t>XIV CONGRESO PERLAS PRECIOSAS</a:t>
            </a:r>
          </a:p>
        </p:txBody>
      </p:sp>
      <p:sp>
        <p:nvSpPr>
          <p:cNvPr id="12" name="TextBox 11">
            <a:extLst>
              <a:ext uri="{FF2B5EF4-FFF2-40B4-BE49-F238E27FC236}">
                <a16:creationId xmlns:a16="http://schemas.microsoft.com/office/drawing/2014/main" id="{439C597A-EA4D-CCCB-B53C-3DF2A3B950C5}"/>
              </a:ext>
            </a:extLst>
          </p:cNvPr>
          <p:cNvSpPr txBox="1">
            <a:spLocks noGrp="1" noRot="1" noMove="1" noResize="1" noEditPoints="1" noAdjustHandles="1" noChangeArrowheads="1" noChangeShapeType="1"/>
          </p:cNvSpPr>
          <p:nvPr/>
        </p:nvSpPr>
        <p:spPr>
          <a:xfrm>
            <a:off x="466725" y="2185244"/>
            <a:ext cx="10523008" cy="3231654"/>
          </a:xfrm>
          <a:prstGeom prst="rect">
            <a:avLst/>
          </a:prstGeom>
          <a:noFill/>
        </p:spPr>
        <p:txBody>
          <a:bodyPr wrap="square">
            <a:spAutoFit/>
          </a:bodyPr>
          <a:lstStyle/>
          <a:p>
            <a:pPr algn="ctr"/>
            <a:r>
              <a:rPr lang="es-MX" sz="3200" b="1" noProof="0" dirty="0">
                <a:latin typeface="Arial Black" panose="020B0A04020102020204" pitchFamily="34" charset="0"/>
              </a:rPr>
              <a:t>¡Nosotras necesitamos un pastor, también!</a:t>
            </a:r>
          </a:p>
          <a:p>
            <a:endParaRPr lang="es-MX" sz="3200" noProof="0" dirty="0">
              <a:latin typeface="Arial Black" panose="020B0A04020102020204" pitchFamily="34" charset="0"/>
            </a:endParaRPr>
          </a:p>
          <a:p>
            <a:r>
              <a:rPr lang="es-MX" sz="3600" noProof="0" dirty="0"/>
              <a:t>En momentos cuando necesito:</a:t>
            </a:r>
          </a:p>
          <a:p>
            <a:pPr marL="457200" indent="-457200">
              <a:buFont typeface="Arial" panose="020B0604020202020204" pitchFamily="34" charset="0"/>
              <a:buChar char="•"/>
            </a:pPr>
            <a:r>
              <a:rPr lang="es-MX" sz="3600" noProof="0" dirty="0"/>
              <a:t>Seguridad</a:t>
            </a:r>
          </a:p>
          <a:p>
            <a:pPr marL="457200" indent="-457200">
              <a:buFont typeface="Arial" panose="020B0604020202020204" pitchFamily="34" charset="0"/>
              <a:buChar char="•"/>
            </a:pPr>
            <a:r>
              <a:rPr lang="es-MX" sz="3600" noProof="0" dirty="0"/>
              <a:t>Paz</a:t>
            </a:r>
          </a:p>
          <a:p>
            <a:endParaRPr lang="es-MX" sz="3200" noProof="0" dirty="0"/>
          </a:p>
        </p:txBody>
      </p:sp>
      <p:sp>
        <p:nvSpPr>
          <p:cNvPr id="16" name="Rectangle 15">
            <a:extLst>
              <a:ext uri="{FF2B5EF4-FFF2-40B4-BE49-F238E27FC236}">
                <a16:creationId xmlns:a16="http://schemas.microsoft.com/office/drawing/2014/main" id="{17AFE0BF-D38E-86A9-7376-35FCF1ADD823}"/>
              </a:ext>
            </a:extLst>
          </p:cNvPr>
          <p:cNvSpPr>
            <a:spLocks noGrp="1" noRot="1" noMove="1" noResize="1" noEditPoints="1" noAdjustHandles="1" noChangeArrowheads="1" noChangeShapeType="1"/>
          </p:cNvSpPr>
          <p:nvPr/>
        </p:nvSpPr>
        <p:spPr>
          <a:xfrm>
            <a:off x="597654" y="711875"/>
            <a:ext cx="230187" cy="471763"/>
          </a:xfrm>
          <a:prstGeom prst="rect">
            <a:avLst/>
          </a:prstGeom>
          <a:solidFill>
            <a:schemeClr val="bg2">
              <a:lumMod val="2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MX" noProof="0" dirty="0"/>
          </a:p>
        </p:txBody>
      </p:sp>
      <p:sp>
        <p:nvSpPr>
          <p:cNvPr id="18" name="Rectangle 17">
            <a:extLst>
              <a:ext uri="{FF2B5EF4-FFF2-40B4-BE49-F238E27FC236}">
                <a16:creationId xmlns:a16="http://schemas.microsoft.com/office/drawing/2014/main" id="{5974C98E-98C8-E169-139E-84A2D7440CE7}"/>
              </a:ext>
            </a:extLst>
          </p:cNvPr>
          <p:cNvSpPr>
            <a:spLocks noGrp="1" noRot="1" noMove="1" noResize="1" noEditPoints="1" noAdjustHandles="1" noChangeArrowheads="1" noChangeShapeType="1"/>
          </p:cNvSpPr>
          <p:nvPr/>
        </p:nvSpPr>
        <p:spPr>
          <a:xfrm>
            <a:off x="870505" y="711877"/>
            <a:ext cx="248443" cy="471764"/>
          </a:xfrm>
          <a:prstGeom prst="rect">
            <a:avLst/>
          </a:prstGeom>
          <a:solidFill>
            <a:srgbClr val="C39E6D"/>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MX" noProof="0" dirty="0"/>
          </a:p>
        </p:txBody>
      </p:sp>
      <p:pic>
        <p:nvPicPr>
          <p:cNvPr id="21" name="Picture 20" descr="A logo with a pearl in the center&#10;&#10;AI-generated content may be incorrect.">
            <a:extLst>
              <a:ext uri="{FF2B5EF4-FFF2-40B4-BE49-F238E27FC236}">
                <a16:creationId xmlns:a16="http://schemas.microsoft.com/office/drawing/2014/main" id="{FD72D098-EAAD-9513-94C6-EBB268863BC8}"/>
              </a:ext>
            </a:extLst>
          </p:cNvPr>
          <p:cNvPicPr>
            <a:picLocks noGrp="1" noRot="1" noChangeAspect="1" noMove="1" noResize="1" noEditPoints="1" noAdjustHandles="1" noChangeArrowheads="1" noChangeShapeType="1" noCrop="1"/>
          </p:cNvPicPr>
          <p:nvPr/>
        </p:nvPicPr>
        <p:blipFill>
          <a:blip r:embed="rId2">
            <a:extLst>
              <a:ext uri="{28A0092B-C50C-407E-A947-70E740481C1C}">
                <a14:useLocalDpi xmlns:a14="http://schemas.microsoft.com/office/drawing/2010/main" val="0"/>
              </a:ext>
            </a:extLst>
          </a:blip>
          <a:stretch>
            <a:fillRect/>
          </a:stretch>
        </p:blipFill>
        <p:spPr>
          <a:xfrm>
            <a:off x="10063972" y="103717"/>
            <a:ext cx="1840162" cy="1840162"/>
          </a:xfrm>
          <a:prstGeom prst="rect">
            <a:avLst/>
          </a:prstGeom>
        </p:spPr>
      </p:pic>
      <p:pic>
        <p:nvPicPr>
          <p:cNvPr id="4" name="Picture 2">
            <a:extLst>
              <a:ext uri="{FF2B5EF4-FFF2-40B4-BE49-F238E27FC236}">
                <a16:creationId xmlns:a16="http://schemas.microsoft.com/office/drawing/2014/main" id="{2E9E5EDF-28D4-BDD2-DCA1-C0DD4A672B1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428643" y="2960370"/>
            <a:ext cx="2977910" cy="276430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5092455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8DF8FBA-BC4C-E94E-426F-E2BAD40F964C}"/>
            </a:ext>
          </a:extLst>
        </p:cNvPr>
        <p:cNvGrpSpPr/>
        <p:nvPr/>
      </p:nvGrpSpPr>
      <p:grpSpPr>
        <a:xfrm>
          <a:off x="0" y="0"/>
          <a:ext cx="0" cy="0"/>
          <a:chOff x="0" y="0"/>
          <a:chExt cx="0" cy="0"/>
        </a:xfrm>
      </p:grpSpPr>
      <p:sp>
        <p:nvSpPr>
          <p:cNvPr id="15" name="Rectangle 14">
            <a:extLst>
              <a:ext uri="{FF2B5EF4-FFF2-40B4-BE49-F238E27FC236}">
                <a16:creationId xmlns:a16="http://schemas.microsoft.com/office/drawing/2014/main" id="{6BABA490-7907-C49C-F019-316F8B41FB23}"/>
              </a:ext>
            </a:extLst>
          </p:cNvPr>
          <p:cNvSpPr>
            <a:spLocks noGrp="1" noRot="1" noMove="1" noResize="1" noEditPoints="1" noAdjustHandles="1" noChangeArrowheads="1" noChangeShapeType="1"/>
          </p:cNvSpPr>
          <p:nvPr/>
        </p:nvSpPr>
        <p:spPr>
          <a:xfrm>
            <a:off x="0" y="6484891"/>
            <a:ext cx="12192000" cy="244922"/>
          </a:xfrm>
          <a:prstGeom prst="rect">
            <a:avLst/>
          </a:prstGeom>
          <a:solidFill>
            <a:schemeClr val="bg2">
              <a:lumMod val="2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MX" noProof="0" dirty="0"/>
          </a:p>
        </p:txBody>
      </p:sp>
      <p:sp>
        <p:nvSpPr>
          <p:cNvPr id="10" name="Rectangle 9">
            <a:extLst>
              <a:ext uri="{FF2B5EF4-FFF2-40B4-BE49-F238E27FC236}">
                <a16:creationId xmlns:a16="http://schemas.microsoft.com/office/drawing/2014/main" id="{26F711F5-8BAC-682D-158C-255CDE8F6BE4}"/>
              </a:ext>
            </a:extLst>
          </p:cNvPr>
          <p:cNvSpPr/>
          <p:nvPr/>
        </p:nvSpPr>
        <p:spPr>
          <a:xfrm>
            <a:off x="0" y="1765300"/>
            <a:ext cx="12192000" cy="4178300"/>
          </a:xfrm>
          <a:prstGeom prst="rect">
            <a:avLst/>
          </a:prstGeom>
          <a:solidFill>
            <a:srgbClr val="C39E6D"/>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s-MX" noProof="0" dirty="0"/>
              <a:t> </a:t>
            </a:r>
          </a:p>
        </p:txBody>
      </p:sp>
      <p:sp>
        <p:nvSpPr>
          <p:cNvPr id="2" name="Title 1">
            <a:extLst>
              <a:ext uri="{FF2B5EF4-FFF2-40B4-BE49-F238E27FC236}">
                <a16:creationId xmlns:a16="http://schemas.microsoft.com/office/drawing/2014/main" id="{05D52937-41D8-9423-388E-471D842F6DD0}"/>
              </a:ext>
            </a:extLst>
          </p:cNvPr>
          <p:cNvSpPr>
            <a:spLocks noGrp="1" noRot="1" noMove="1" noResize="1" noEditPoints="1" noAdjustHandles="1" noChangeArrowheads="1" noChangeShapeType="1"/>
          </p:cNvSpPr>
          <p:nvPr>
            <p:ph type="ctrTitle"/>
          </p:nvPr>
        </p:nvSpPr>
        <p:spPr>
          <a:xfrm>
            <a:off x="1140776" y="729485"/>
            <a:ext cx="8027399" cy="692834"/>
          </a:xfrm>
        </p:spPr>
        <p:txBody>
          <a:bodyPr>
            <a:noAutofit/>
          </a:bodyPr>
          <a:lstStyle/>
          <a:p>
            <a:pPr algn="l"/>
            <a:r>
              <a:rPr lang="es-MX" sz="4400" b="1" i="0" u="sng" noProof="0" dirty="0">
                <a:solidFill>
                  <a:srgbClr val="C39E6D"/>
                </a:solidFill>
                <a:effectLst/>
                <a:latin typeface="Arial Black" panose="020B0A04020102020204" pitchFamily="34" charset="0"/>
                <a:cs typeface="Arial" panose="020B0604020202020204" pitchFamily="34" charset="0"/>
              </a:rPr>
              <a:t>MI</a:t>
            </a:r>
            <a:r>
              <a:rPr lang="es-MX" sz="4400" b="1" i="0" noProof="0" dirty="0">
                <a:solidFill>
                  <a:srgbClr val="C39E6D"/>
                </a:solidFill>
                <a:effectLst/>
                <a:latin typeface="Arial Black" panose="020B0A04020102020204" pitchFamily="34" charset="0"/>
                <a:cs typeface="Arial" panose="020B0604020202020204" pitchFamily="34" charset="0"/>
              </a:rPr>
              <a:t> pastor es personal</a:t>
            </a:r>
            <a:endParaRPr lang="es-MX" sz="4400" noProof="0" dirty="0">
              <a:solidFill>
                <a:srgbClr val="C39E6D"/>
              </a:solidFill>
              <a:latin typeface="Arial Black" panose="020B0A04020102020204" pitchFamily="34" charset="0"/>
            </a:endParaRPr>
          </a:p>
        </p:txBody>
      </p:sp>
      <p:sp>
        <p:nvSpPr>
          <p:cNvPr id="3" name="Subtitle 2">
            <a:extLst>
              <a:ext uri="{FF2B5EF4-FFF2-40B4-BE49-F238E27FC236}">
                <a16:creationId xmlns:a16="http://schemas.microsoft.com/office/drawing/2014/main" id="{3029B629-23D6-9E80-03A1-182DD1A49C46}"/>
              </a:ext>
            </a:extLst>
          </p:cNvPr>
          <p:cNvSpPr>
            <a:spLocks noGrp="1" noRot="1" noMove="1" noResize="1" noEditPoints="1" noAdjustHandles="1" noChangeArrowheads="1" noChangeShapeType="1"/>
          </p:cNvSpPr>
          <p:nvPr>
            <p:ph type="subTitle" idx="1"/>
          </p:nvPr>
        </p:nvSpPr>
        <p:spPr>
          <a:xfrm>
            <a:off x="7550149" y="6480081"/>
            <a:ext cx="4641851" cy="244923"/>
          </a:xfrm>
        </p:spPr>
        <p:txBody>
          <a:bodyPr>
            <a:normAutofit/>
          </a:bodyPr>
          <a:lstStyle/>
          <a:p>
            <a:pPr algn="l"/>
            <a:r>
              <a:rPr lang="es-MX" sz="1100" b="1" spc="600" noProof="0" dirty="0">
                <a:solidFill>
                  <a:schemeClr val="bg1"/>
                </a:solidFill>
                <a:latin typeface="Monse"/>
              </a:rPr>
              <a:t>XIV CONGRESO PERLAS PRECIOSAS</a:t>
            </a:r>
          </a:p>
        </p:txBody>
      </p:sp>
      <p:sp>
        <p:nvSpPr>
          <p:cNvPr id="12" name="TextBox 11">
            <a:extLst>
              <a:ext uri="{FF2B5EF4-FFF2-40B4-BE49-F238E27FC236}">
                <a16:creationId xmlns:a16="http://schemas.microsoft.com/office/drawing/2014/main" id="{42FCF009-CD2E-633D-8708-BC52D43342F8}"/>
              </a:ext>
            </a:extLst>
          </p:cNvPr>
          <p:cNvSpPr txBox="1">
            <a:spLocks noGrp="1" noRot="1" noMove="1" noResize="1" noEditPoints="1" noAdjustHandles="1" noChangeArrowheads="1" noChangeShapeType="1"/>
          </p:cNvSpPr>
          <p:nvPr/>
        </p:nvSpPr>
        <p:spPr>
          <a:xfrm>
            <a:off x="466725" y="2185244"/>
            <a:ext cx="10523008" cy="3785652"/>
          </a:xfrm>
          <a:prstGeom prst="rect">
            <a:avLst/>
          </a:prstGeom>
          <a:noFill/>
        </p:spPr>
        <p:txBody>
          <a:bodyPr wrap="square">
            <a:spAutoFit/>
          </a:bodyPr>
          <a:lstStyle/>
          <a:p>
            <a:pPr algn="ctr"/>
            <a:r>
              <a:rPr lang="es-MX" sz="3200" b="1" noProof="0" dirty="0">
                <a:latin typeface="Arial Black" panose="020B0A04020102020204" pitchFamily="34" charset="0"/>
              </a:rPr>
              <a:t>¡Nosotras necesitamos un pastor, también!</a:t>
            </a:r>
          </a:p>
          <a:p>
            <a:pPr algn="ctr"/>
            <a:endParaRPr lang="es-MX" sz="3200" b="1" noProof="0" dirty="0">
              <a:latin typeface="Arial Black" panose="020B0A04020102020204" pitchFamily="34" charset="0"/>
            </a:endParaRPr>
          </a:p>
          <a:p>
            <a:r>
              <a:rPr lang="es-MX" sz="3600" noProof="0" dirty="0"/>
              <a:t>En momentos cuando necesito:</a:t>
            </a:r>
          </a:p>
          <a:p>
            <a:pPr marL="457200" indent="-457200">
              <a:buFont typeface="Arial" panose="020B0604020202020204" pitchFamily="34" charset="0"/>
              <a:buChar char="•"/>
            </a:pPr>
            <a:r>
              <a:rPr lang="es-MX" sz="3600" noProof="0" dirty="0"/>
              <a:t>Seguridad</a:t>
            </a:r>
          </a:p>
          <a:p>
            <a:pPr marL="457200" indent="-457200">
              <a:buFont typeface="Arial" panose="020B0604020202020204" pitchFamily="34" charset="0"/>
              <a:buChar char="•"/>
            </a:pPr>
            <a:r>
              <a:rPr lang="es-MX" sz="3600" noProof="0" dirty="0"/>
              <a:t>Paz</a:t>
            </a:r>
          </a:p>
          <a:p>
            <a:pPr marL="457200" indent="-457200">
              <a:buFont typeface="Arial" panose="020B0604020202020204" pitchFamily="34" charset="0"/>
              <a:buChar char="•"/>
            </a:pPr>
            <a:r>
              <a:rPr lang="es-MX" sz="3600" noProof="0" dirty="0"/>
              <a:t>Provisión</a:t>
            </a:r>
          </a:p>
          <a:p>
            <a:endParaRPr lang="es-MX" sz="3200" noProof="0" dirty="0"/>
          </a:p>
        </p:txBody>
      </p:sp>
      <p:sp>
        <p:nvSpPr>
          <p:cNvPr id="16" name="Rectangle 15">
            <a:extLst>
              <a:ext uri="{FF2B5EF4-FFF2-40B4-BE49-F238E27FC236}">
                <a16:creationId xmlns:a16="http://schemas.microsoft.com/office/drawing/2014/main" id="{C0D8501A-D3ED-7347-2653-61576821A3A2}"/>
              </a:ext>
            </a:extLst>
          </p:cNvPr>
          <p:cNvSpPr>
            <a:spLocks noGrp="1" noRot="1" noMove="1" noResize="1" noEditPoints="1" noAdjustHandles="1" noChangeArrowheads="1" noChangeShapeType="1"/>
          </p:cNvSpPr>
          <p:nvPr/>
        </p:nvSpPr>
        <p:spPr>
          <a:xfrm>
            <a:off x="597654" y="711875"/>
            <a:ext cx="230187" cy="471763"/>
          </a:xfrm>
          <a:prstGeom prst="rect">
            <a:avLst/>
          </a:prstGeom>
          <a:solidFill>
            <a:schemeClr val="bg2">
              <a:lumMod val="2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MX" noProof="0" dirty="0"/>
          </a:p>
        </p:txBody>
      </p:sp>
      <p:sp>
        <p:nvSpPr>
          <p:cNvPr id="18" name="Rectangle 17">
            <a:extLst>
              <a:ext uri="{FF2B5EF4-FFF2-40B4-BE49-F238E27FC236}">
                <a16:creationId xmlns:a16="http://schemas.microsoft.com/office/drawing/2014/main" id="{CDAD8738-BF97-F661-D4EB-55CCBE4B764D}"/>
              </a:ext>
            </a:extLst>
          </p:cNvPr>
          <p:cNvSpPr>
            <a:spLocks noGrp="1" noRot="1" noMove="1" noResize="1" noEditPoints="1" noAdjustHandles="1" noChangeArrowheads="1" noChangeShapeType="1"/>
          </p:cNvSpPr>
          <p:nvPr/>
        </p:nvSpPr>
        <p:spPr>
          <a:xfrm>
            <a:off x="870505" y="711877"/>
            <a:ext cx="248443" cy="471764"/>
          </a:xfrm>
          <a:prstGeom prst="rect">
            <a:avLst/>
          </a:prstGeom>
          <a:solidFill>
            <a:srgbClr val="C39E6D"/>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MX" noProof="0" dirty="0"/>
          </a:p>
        </p:txBody>
      </p:sp>
      <p:pic>
        <p:nvPicPr>
          <p:cNvPr id="21" name="Picture 20" descr="A logo with a pearl in the center&#10;&#10;AI-generated content may be incorrect.">
            <a:extLst>
              <a:ext uri="{FF2B5EF4-FFF2-40B4-BE49-F238E27FC236}">
                <a16:creationId xmlns:a16="http://schemas.microsoft.com/office/drawing/2014/main" id="{D5D23E07-3D00-046D-DB34-0FD9E4C0F268}"/>
              </a:ext>
            </a:extLst>
          </p:cNvPr>
          <p:cNvPicPr>
            <a:picLocks noGrp="1" noRot="1" noChangeAspect="1" noMove="1" noResize="1" noEditPoints="1" noAdjustHandles="1" noChangeArrowheads="1" noChangeShapeType="1" noCrop="1"/>
          </p:cNvPicPr>
          <p:nvPr/>
        </p:nvPicPr>
        <p:blipFill>
          <a:blip r:embed="rId2">
            <a:extLst>
              <a:ext uri="{28A0092B-C50C-407E-A947-70E740481C1C}">
                <a14:useLocalDpi xmlns:a14="http://schemas.microsoft.com/office/drawing/2010/main" val="0"/>
              </a:ext>
            </a:extLst>
          </a:blip>
          <a:stretch>
            <a:fillRect/>
          </a:stretch>
        </p:blipFill>
        <p:spPr>
          <a:xfrm>
            <a:off x="10063972" y="103717"/>
            <a:ext cx="1840162" cy="1840162"/>
          </a:xfrm>
          <a:prstGeom prst="rect">
            <a:avLst/>
          </a:prstGeom>
        </p:spPr>
      </p:pic>
      <p:pic>
        <p:nvPicPr>
          <p:cNvPr id="4" name="Picture 2">
            <a:extLst>
              <a:ext uri="{FF2B5EF4-FFF2-40B4-BE49-F238E27FC236}">
                <a16:creationId xmlns:a16="http://schemas.microsoft.com/office/drawing/2014/main" id="{437FAB8F-33FA-6790-2AD3-4514BD7DC02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550149" y="2829320"/>
            <a:ext cx="2856404" cy="265151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4077791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A69F861-C4EB-74C9-E16E-A001A63E9B78}"/>
            </a:ext>
          </a:extLst>
        </p:cNvPr>
        <p:cNvGrpSpPr/>
        <p:nvPr/>
      </p:nvGrpSpPr>
      <p:grpSpPr>
        <a:xfrm>
          <a:off x="0" y="0"/>
          <a:ext cx="0" cy="0"/>
          <a:chOff x="0" y="0"/>
          <a:chExt cx="0" cy="0"/>
        </a:xfrm>
      </p:grpSpPr>
      <p:sp>
        <p:nvSpPr>
          <p:cNvPr id="15" name="Rectangle 14">
            <a:extLst>
              <a:ext uri="{FF2B5EF4-FFF2-40B4-BE49-F238E27FC236}">
                <a16:creationId xmlns:a16="http://schemas.microsoft.com/office/drawing/2014/main" id="{CD4B27B5-CFDB-5340-F68E-42EB6BDE9BD5}"/>
              </a:ext>
            </a:extLst>
          </p:cNvPr>
          <p:cNvSpPr>
            <a:spLocks noGrp="1" noRot="1" noMove="1" noResize="1" noEditPoints="1" noAdjustHandles="1" noChangeArrowheads="1" noChangeShapeType="1"/>
          </p:cNvSpPr>
          <p:nvPr/>
        </p:nvSpPr>
        <p:spPr>
          <a:xfrm>
            <a:off x="0" y="6484891"/>
            <a:ext cx="12192000" cy="244922"/>
          </a:xfrm>
          <a:prstGeom prst="rect">
            <a:avLst/>
          </a:prstGeom>
          <a:solidFill>
            <a:schemeClr val="bg2">
              <a:lumMod val="2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MX" noProof="0" dirty="0"/>
          </a:p>
        </p:txBody>
      </p:sp>
      <p:sp>
        <p:nvSpPr>
          <p:cNvPr id="10" name="Rectangle 9">
            <a:extLst>
              <a:ext uri="{FF2B5EF4-FFF2-40B4-BE49-F238E27FC236}">
                <a16:creationId xmlns:a16="http://schemas.microsoft.com/office/drawing/2014/main" id="{C1788818-1660-0E29-9731-19F6AA9B28B6}"/>
              </a:ext>
            </a:extLst>
          </p:cNvPr>
          <p:cNvSpPr/>
          <p:nvPr/>
        </p:nvSpPr>
        <p:spPr>
          <a:xfrm>
            <a:off x="0" y="1765300"/>
            <a:ext cx="12192000" cy="4178300"/>
          </a:xfrm>
          <a:prstGeom prst="rect">
            <a:avLst/>
          </a:prstGeom>
          <a:solidFill>
            <a:srgbClr val="C39E6D"/>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s-MX" noProof="0" dirty="0"/>
              <a:t> </a:t>
            </a:r>
          </a:p>
        </p:txBody>
      </p:sp>
      <p:sp>
        <p:nvSpPr>
          <p:cNvPr id="2" name="Title 1">
            <a:extLst>
              <a:ext uri="{FF2B5EF4-FFF2-40B4-BE49-F238E27FC236}">
                <a16:creationId xmlns:a16="http://schemas.microsoft.com/office/drawing/2014/main" id="{FBC89567-84C2-F928-894C-BE1C814D2FE7}"/>
              </a:ext>
            </a:extLst>
          </p:cNvPr>
          <p:cNvSpPr>
            <a:spLocks noGrp="1" noRot="1" noMove="1" noResize="1" noEditPoints="1" noAdjustHandles="1" noChangeArrowheads="1" noChangeShapeType="1"/>
          </p:cNvSpPr>
          <p:nvPr>
            <p:ph type="ctrTitle"/>
          </p:nvPr>
        </p:nvSpPr>
        <p:spPr>
          <a:xfrm>
            <a:off x="1140776" y="729485"/>
            <a:ext cx="8027399" cy="692834"/>
          </a:xfrm>
        </p:spPr>
        <p:txBody>
          <a:bodyPr>
            <a:noAutofit/>
          </a:bodyPr>
          <a:lstStyle/>
          <a:p>
            <a:pPr algn="l"/>
            <a:r>
              <a:rPr lang="es-MX" sz="4400" b="1" i="0" u="sng" noProof="0" dirty="0">
                <a:solidFill>
                  <a:srgbClr val="C39E6D"/>
                </a:solidFill>
                <a:effectLst/>
                <a:latin typeface="Arial Black" panose="020B0A04020102020204" pitchFamily="34" charset="0"/>
                <a:cs typeface="Arial" panose="020B0604020202020204" pitchFamily="34" charset="0"/>
              </a:rPr>
              <a:t>MI</a:t>
            </a:r>
            <a:r>
              <a:rPr lang="es-MX" sz="4400" b="1" i="0" noProof="0" dirty="0">
                <a:solidFill>
                  <a:srgbClr val="C39E6D"/>
                </a:solidFill>
                <a:effectLst/>
                <a:latin typeface="Arial Black" panose="020B0A04020102020204" pitchFamily="34" charset="0"/>
                <a:cs typeface="Arial" panose="020B0604020202020204" pitchFamily="34" charset="0"/>
              </a:rPr>
              <a:t> pastor es personal</a:t>
            </a:r>
            <a:endParaRPr lang="es-MX" sz="4400" noProof="0" dirty="0">
              <a:solidFill>
                <a:srgbClr val="C39E6D"/>
              </a:solidFill>
              <a:latin typeface="Arial Black" panose="020B0A04020102020204" pitchFamily="34" charset="0"/>
            </a:endParaRPr>
          </a:p>
        </p:txBody>
      </p:sp>
      <p:sp>
        <p:nvSpPr>
          <p:cNvPr id="3" name="Subtitle 2">
            <a:extLst>
              <a:ext uri="{FF2B5EF4-FFF2-40B4-BE49-F238E27FC236}">
                <a16:creationId xmlns:a16="http://schemas.microsoft.com/office/drawing/2014/main" id="{29D490E7-F1E4-4068-9DB5-96DA944E3997}"/>
              </a:ext>
            </a:extLst>
          </p:cNvPr>
          <p:cNvSpPr>
            <a:spLocks noGrp="1" noRot="1" noMove="1" noResize="1" noEditPoints="1" noAdjustHandles="1" noChangeArrowheads="1" noChangeShapeType="1"/>
          </p:cNvSpPr>
          <p:nvPr>
            <p:ph type="subTitle" idx="1"/>
          </p:nvPr>
        </p:nvSpPr>
        <p:spPr>
          <a:xfrm>
            <a:off x="7550149" y="6480081"/>
            <a:ext cx="4641851" cy="244923"/>
          </a:xfrm>
        </p:spPr>
        <p:txBody>
          <a:bodyPr>
            <a:normAutofit/>
          </a:bodyPr>
          <a:lstStyle/>
          <a:p>
            <a:pPr algn="l"/>
            <a:r>
              <a:rPr lang="es-MX" sz="1100" b="1" spc="600" noProof="0" dirty="0">
                <a:solidFill>
                  <a:schemeClr val="bg1"/>
                </a:solidFill>
                <a:latin typeface="Monse"/>
              </a:rPr>
              <a:t>XIV CONGRESO PERLAS PRECIOSAS</a:t>
            </a:r>
          </a:p>
        </p:txBody>
      </p:sp>
      <p:sp>
        <p:nvSpPr>
          <p:cNvPr id="12" name="TextBox 11">
            <a:extLst>
              <a:ext uri="{FF2B5EF4-FFF2-40B4-BE49-F238E27FC236}">
                <a16:creationId xmlns:a16="http://schemas.microsoft.com/office/drawing/2014/main" id="{6070679D-4F65-7C61-F73D-0118120E2A7C}"/>
              </a:ext>
            </a:extLst>
          </p:cNvPr>
          <p:cNvSpPr txBox="1">
            <a:spLocks noGrp="1" noRot="1" noMove="1" noResize="1" noEditPoints="1" noAdjustHandles="1" noChangeArrowheads="1" noChangeShapeType="1"/>
          </p:cNvSpPr>
          <p:nvPr/>
        </p:nvSpPr>
        <p:spPr>
          <a:xfrm>
            <a:off x="466725" y="2185244"/>
            <a:ext cx="10523008" cy="4154984"/>
          </a:xfrm>
          <a:prstGeom prst="rect">
            <a:avLst/>
          </a:prstGeom>
          <a:noFill/>
        </p:spPr>
        <p:txBody>
          <a:bodyPr wrap="square">
            <a:spAutoFit/>
          </a:bodyPr>
          <a:lstStyle/>
          <a:p>
            <a:pPr algn="ctr"/>
            <a:r>
              <a:rPr lang="es-MX" sz="3200" b="1" noProof="0" dirty="0"/>
              <a:t>¡Nosotras necesitamos un pastor, también!</a:t>
            </a:r>
          </a:p>
          <a:p>
            <a:pPr algn="ctr"/>
            <a:endParaRPr lang="es-MX" sz="3200" b="1" noProof="0" dirty="0"/>
          </a:p>
          <a:p>
            <a:r>
              <a:rPr lang="es-MX" sz="3200" noProof="0" dirty="0"/>
              <a:t>En momentos cuando necesito:</a:t>
            </a:r>
          </a:p>
          <a:p>
            <a:pPr marL="457200" indent="-457200">
              <a:buFont typeface="Arial" panose="020B0604020202020204" pitchFamily="34" charset="0"/>
              <a:buChar char="•"/>
            </a:pPr>
            <a:r>
              <a:rPr lang="es-MX" sz="3200" noProof="0" dirty="0"/>
              <a:t>Seguridad</a:t>
            </a:r>
          </a:p>
          <a:p>
            <a:pPr marL="457200" indent="-457200">
              <a:buFont typeface="Arial" panose="020B0604020202020204" pitchFamily="34" charset="0"/>
              <a:buChar char="•"/>
            </a:pPr>
            <a:r>
              <a:rPr lang="es-MX" sz="3200" noProof="0" dirty="0"/>
              <a:t>Paz</a:t>
            </a:r>
          </a:p>
          <a:p>
            <a:pPr marL="457200" indent="-457200">
              <a:buFont typeface="Arial" panose="020B0604020202020204" pitchFamily="34" charset="0"/>
              <a:buChar char="•"/>
            </a:pPr>
            <a:r>
              <a:rPr lang="es-MX" sz="3200" noProof="0" dirty="0"/>
              <a:t>Provisión</a:t>
            </a:r>
          </a:p>
          <a:p>
            <a:pPr algn="ctr"/>
            <a:r>
              <a:rPr lang="es-MX" sz="4000" b="1" noProof="0" dirty="0">
                <a:latin typeface="+mj-lt"/>
              </a:rPr>
              <a:t>JEHOVA ES </a:t>
            </a:r>
            <a:r>
              <a:rPr lang="es-MX" sz="4000" b="1" u="sng" noProof="0" dirty="0">
                <a:latin typeface="Arial Black" panose="020B0A04020102020204" pitchFamily="34" charset="0"/>
              </a:rPr>
              <a:t>MI</a:t>
            </a:r>
            <a:r>
              <a:rPr lang="es-MX" sz="4000" b="1" u="sng" noProof="0" dirty="0">
                <a:latin typeface="+mj-lt"/>
              </a:rPr>
              <a:t> </a:t>
            </a:r>
            <a:r>
              <a:rPr lang="es-MX" sz="4000" b="1" noProof="0" dirty="0">
                <a:latin typeface="+mj-lt"/>
              </a:rPr>
              <a:t>PASTOR…..</a:t>
            </a:r>
          </a:p>
          <a:p>
            <a:endParaRPr lang="es-MX" sz="3200" noProof="0" dirty="0"/>
          </a:p>
        </p:txBody>
      </p:sp>
      <p:sp>
        <p:nvSpPr>
          <p:cNvPr id="16" name="Rectangle 15">
            <a:extLst>
              <a:ext uri="{FF2B5EF4-FFF2-40B4-BE49-F238E27FC236}">
                <a16:creationId xmlns:a16="http://schemas.microsoft.com/office/drawing/2014/main" id="{6F5D63CC-277E-9128-A236-8EB904F1FED8}"/>
              </a:ext>
            </a:extLst>
          </p:cNvPr>
          <p:cNvSpPr>
            <a:spLocks noGrp="1" noRot="1" noMove="1" noResize="1" noEditPoints="1" noAdjustHandles="1" noChangeArrowheads="1" noChangeShapeType="1"/>
          </p:cNvSpPr>
          <p:nvPr/>
        </p:nvSpPr>
        <p:spPr>
          <a:xfrm>
            <a:off x="597654" y="711875"/>
            <a:ext cx="230187" cy="471763"/>
          </a:xfrm>
          <a:prstGeom prst="rect">
            <a:avLst/>
          </a:prstGeom>
          <a:solidFill>
            <a:schemeClr val="bg2">
              <a:lumMod val="2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MX" noProof="0" dirty="0"/>
          </a:p>
        </p:txBody>
      </p:sp>
      <p:sp>
        <p:nvSpPr>
          <p:cNvPr id="18" name="Rectangle 17">
            <a:extLst>
              <a:ext uri="{FF2B5EF4-FFF2-40B4-BE49-F238E27FC236}">
                <a16:creationId xmlns:a16="http://schemas.microsoft.com/office/drawing/2014/main" id="{5BDEF9CF-169F-96FD-AA9E-EEBED8D39B15}"/>
              </a:ext>
            </a:extLst>
          </p:cNvPr>
          <p:cNvSpPr>
            <a:spLocks noGrp="1" noRot="1" noMove="1" noResize="1" noEditPoints="1" noAdjustHandles="1" noChangeArrowheads="1" noChangeShapeType="1"/>
          </p:cNvSpPr>
          <p:nvPr/>
        </p:nvSpPr>
        <p:spPr>
          <a:xfrm>
            <a:off x="870505" y="711877"/>
            <a:ext cx="248443" cy="471764"/>
          </a:xfrm>
          <a:prstGeom prst="rect">
            <a:avLst/>
          </a:prstGeom>
          <a:solidFill>
            <a:srgbClr val="C39E6D"/>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MX" noProof="0" dirty="0"/>
          </a:p>
        </p:txBody>
      </p:sp>
      <p:pic>
        <p:nvPicPr>
          <p:cNvPr id="21" name="Picture 20" descr="A logo with a pearl in the center&#10;&#10;AI-generated content may be incorrect.">
            <a:extLst>
              <a:ext uri="{FF2B5EF4-FFF2-40B4-BE49-F238E27FC236}">
                <a16:creationId xmlns:a16="http://schemas.microsoft.com/office/drawing/2014/main" id="{7CAEA833-58C7-9A98-9134-B2DE5F3DC4B6}"/>
              </a:ext>
            </a:extLst>
          </p:cNvPr>
          <p:cNvPicPr>
            <a:picLocks noGrp="1" noRot="1" noChangeAspec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Lst>
          </a:blip>
          <a:stretch>
            <a:fillRect/>
          </a:stretch>
        </p:blipFill>
        <p:spPr>
          <a:xfrm>
            <a:off x="10063972" y="103717"/>
            <a:ext cx="1840162" cy="1840162"/>
          </a:xfrm>
          <a:prstGeom prst="rect">
            <a:avLst/>
          </a:prstGeom>
        </p:spPr>
      </p:pic>
      <p:pic>
        <p:nvPicPr>
          <p:cNvPr id="4" name="Picture 2">
            <a:extLst>
              <a:ext uri="{FF2B5EF4-FFF2-40B4-BE49-F238E27FC236}">
                <a16:creationId xmlns:a16="http://schemas.microsoft.com/office/drawing/2014/main" id="{50B9EA76-1343-9B7D-486F-C5A321B259EE}"/>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183880" y="2767218"/>
            <a:ext cx="2800173" cy="259931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0122113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793D9DE-109A-9217-651D-7CABA46F2881}"/>
            </a:ext>
          </a:extLst>
        </p:cNvPr>
        <p:cNvGrpSpPr/>
        <p:nvPr/>
      </p:nvGrpSpPr>
      <p:grpSpPr>
        <a:xfrm>
          <a:off x="0" y="0"/>
          <a:ext cx="0" cy="0"/>
          <a:chOff x="0" y="0"/>
          <a:chExt cx="0" cy="0"/>
        </a:xfrm>
      </p:grpSpPr>
      <p:sp>
        <p:nvSpPr>
          <p:cNvPr id="15" name="Rectangle 14">
            <a:extLst>
              <a:ext uri="{FF2B5EF4-FFF2-40B4-BE49-F238E27FC236}">
                <a16:creationId xmlns:a16="http://schemas.microsoft.com/office/drawing/2014/main" id="{CD63E0DB-E436-08EE-0113-D229EB9CCF62}"/>
              </a:ext>
            </a:extLst>
          </p:cNvPr>
          <p:cNvSpPr>
            <a:spLocks noGrp="1" noRot="1" noMove="1" noResize="1" noEditPoints="1" noAdjustHandles="1" noChangeArrowheads="1" noChangeShapeType="1"/>
          </p:cNvSpPr>
          <p:nvPr/>
        </p:nvSpPr>
        <p:spPr>
          <a:xfrm>
            <a:off x="0" y="6484891"/>
            <a:ext cx="12192000" cy="244922"/>
          </a:xfrm>
          <a:prstGeom prst="rect">
            <a:avLst/>
          </a:prstGeom>
          <a:solidFill>
            <a:schemeClr val="bg2">
              <a:lumMod val="2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MX" noProof="0" dirty="0"/>
          </a:p>
        </p:txBody>
      </p:sp>
      <p:sp>
        <p:nvSpPr>
          <p:cNvPr id="10" name="Rectangle 9">
            <a:extLst>
              <a:ext uri="{FF2B5EF4-FFF2-40B4-BE49-F238E27FC236}">
                <a16:creationId xmlns:a16="http://schemas.microsoft.com/office/drawing/2014/main" id="{A0B02C60-0348-75DE-7812-B04E28BACD2A}"/>
              </a:ext>
            </a:extLst>
          </p:cNvPr>
          <p:cNvSpPr/>
          <p:nvPr/>
        </p:nvSpPr>
        <p:spPr>
          <a:xfrm>
            <a:off x="183615" y="1395952"/>
            <a:ext cx="12278333" cy="5079320"/>
          </a:xfrm>
          <a:prstGeom prst="rect">
            <a:avLst/>
          </a:prstGeom>
          <a:solidFill>
            <a:srgbClr val="C39E6D"/>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s-MX" noProof="0" dirty="0"/>
              <a:t> </a:t>
            </a:r>
            <a:r>
              <a:rPr lang="es-MX" sz="3200" noProof="0" dirty="0">
                <a:solidFill>
                  <a:schemeClr val="tx1"/>
                </a:solidFill>
              </a:rPr>
              <a:t>Capaz de crear una galaxia perfecta</a:t>
            </a:r>
          </a:p>
          <a:p>
            <a:pPr marL="285750" indent="-285750">
              <a:buFont typeface="Arial" panose="020B0604020202020204" pitchFamily="34" charset="0"/>
              <a:buChar char="•"/>
            </a:pPr>
            <a:r>
              <a:rPr lang="es-MX" sz="3200" noProof="0" dirty="0">
                <a:solidFill>
                  <a:schemeClr val="tx1"/>
                </a:solidFill>
              </a:rPr>
              <a:t>Los planetas con exactitud</a:t>
            </a:r>
          </a:p>
          <a:p>
            <a:pPr marL="285750" indent="-285750">
              <a:buFont typeface="Arial" panose="020B0604020202020204" pitchFamily="34" charset="0"/>
              <a:buChar char="•"/>
            </a:pPr>
            <a:r>
              <a:rPr lang="es-MX" sz="3200" dirty="0">
                <a:solidFill>
                  <a:schemeClr val="tx1"/>
                </a:solidFill>
              </a:rPr>
              <a:t>Temperaturas</a:t>
            </a:r>
            <a:r>
              <a:rPr lang="es-MX" sz="3200" noProof="0" dirty="0">
                <a:solidFill>
                  <a:schemeClr val="tx1"/>
                </a:solidFill>
              </a:rPr>
              <a:t> perfectas</a:t>
            </a:r>
          </a:p>
          <a:p>
            <a:pPr marL="285750" indent="-285750">
              <a:buFont typeface="Arial" panose="020B0604020202020204" pitchFamily="34" charset="0"/>
              <a:buChar char="•"/>
            </a:pPr>
            <a:r>
              <a:rPr lang="es-MX" sz="3200" noProof="0" dirty="0">
                <a:solidFill>
                  <a:schemeClr val="tx1"/>
                </a:solidFill>
              </a:rPr>
              <a:t>Distancias precisas</a:t>
            </a:r>
          </a:p>
          <a:p>
            <a:endParaRPr lang="es-MX" sz="3200" noProof="0" dirty="0">
              <a:solidFill>
                <a:schemeClr val="tx1"/>
              </a:solidFill>
            </a:endParaRPr>
          </a:p>
          <a:p>
            <a:r>
              <a:rPr lang="es-MX" sz="3200" noProof="0" dirty="0">
                <a:solidFill>
                  <a:schemeClr val="tx1"/>
                </a:solidFill>
              </a:rPr>
              <a:t>El Soberano Dios puede diseñar </a:t>
            </a:r>
          </a:p>
          <a:p>
            <a:r>
              <a:rPr lang="es-MX" sz="3200" dirty="0">
                <a:solidFill>
                  <a:schemeClr val="tx1"/>
                </a:solidFill>
              </a:rPr>
              <a:t>algo tan complejo y a la misma</a:t>
            </a:r>
            <a:r>
              <a:rPr lang="es-MX" sz="3200" noProof="0" dirty="0">
                <a:solidFill>
                  <a:schemeClr val="tx1"/>
                </a:solidFill>
              </a:rPr>
              <a:t> vez</a:t>
            </a:r>
          </a:p>
          <a:p>
            <a:r>
              <a:rPr lang="es-MX" sz="3200" noProof="0" dirty="0">
                <a:solidFill>
                  <a:schemeClr val="tx1"/>
                </a:solidFill>
              </a:rPr>
              <a:t> puede cuidar de </a:t>
            </a:r>
            <a:r>
              <a:rPr lang="es-MX" sz="3200" b="1" u="sng" noProof="0" dirty="0">
                <a:solidFill>
                  <a:schemeClr val="tx1"/>
                </a:solidFill>
              </a:rPr>
              <a:t>MI </a:t>
            </a:r>
          </a:p>
          <a:p>
            <a:endParaRPr lang="es-MX" noProof="0" dirty="0"/>
          </a:p>
        </p:txBody>
      </p:sp>
      <p:sp>
        <p:nvSpPr>
          <p:cNvPr id="2" name="Title 1">
            <a:extLst>
              <a:ext uri="{FF2B5EF4-FFF2-40B4-BE49-F238E27FC236}">
                <a16:creationId xmlns:a16="http://schemas.microsoft.com/office/drawing/2014/main" id="{49CED3AC-1541-A781-D7DE-8594299EBCBB}"/>
              </a:ext>
            </a:extLst>
          </p:cNvPr>
          <p:cNvSpPr>
            <a:spLocks noGrp="1" noRot="1" noMove="1" noResize="1" noEditPoints="1" noAdjustHandles="1" noChangeArrowheads="1" noChangeShapeType="1"/>
          </p:cNvSpPr>
          <p:nvPr>
            <p:ph type="ctrTitle"/>
          </p:nvPr>
        </p:nvSpPr>
        <p:spPr>
          <a:xfrm>
            <a:off x="1140776" y="729485"/>
            <a:ext cx="8027399" cy="692834"/>
          </a:xfrm>
        </p:spPr>
        <p:txBody>
          <a:bodyPr>
            <a:noAutofit/>
          </a:bodyPr>
          <a:lstStyle/>
          <a:p>
            <a:pPr algn="l"/>
            <a:r>
              <a:rPr lang="es-MX" sz="4400" b="1" noProof="0" dirty="0">
                <a:solidFill>
                  <a:srgbClr val="C39E6D"/>
                </a:solidFill>
                <a:latin typeface="Arial Black" panose="020B0A04020102020204" pitchFamily="34" charset="0"/>
                <a:cs typeface="Arial" panose="020B0604020202020204" pitchFamily="34" charset="0"/>
              </a:rPr>
              <a:t>El poder de </a:t>
            </a:r>
            <a:r>
              <a:rPr lang="es-MX" sz="4400" b="1" u="sng" noProof="0" dirty="0">
                <a:solidFill>
                  <a:srgbClr val="C39E6D"/>
                </a:solidFill>
                <a:latin typeface="Arial Black" panose="020B0A04020102020204" pitchFamily="34" charset="0"/>
                <a:cs typeface="Arial" panose="020B0604020202020204" pitchFamily="34" charset="0"/>
              </a:rPr>
              <a:t>MI</a:t>
            </a:r>
            <a:r>
              <a:rPr lang="es-MX" sz="4400" b="1" noProof="0" dirty="0">
                <a:solidFill>
                  <a:srgbClr val="C39E6D"/>
                </a:solidFill>
                <a:latin typeface="Arial Black" panose="020B0A04020102020204" pitchFamily="34" charset="0"/>
                <a:cs typeface="Arial" panose="020B0604020202020204" pitchFamily="34" charset="0"/>
              </a:rPr>
              <a:t> Pastor</a:t>
            </a:r>
            <a:endParaRPr lang="es-MX" sz="4400" noProof="0" dirty="0">
              <a:solidFill>
                <a:srgbClr val="C39E6D"/>
              </a:solidFill>
              <a:latin typeface="Arial Black" panose="020B0A04020102020204" pitchFamily="34" charset="0"/>
              <a:cs typeface="Arial" panose="020B0604020202020204" pitchFamily="34" charset="0"/>
            </a:endParaRPr>
          </a:p>
        </p:txBody>
      </p:sp>
      <p:sp>
        <p:nvSpPr>
          <p:cNvPr id="3" name="Subtitle 2">
            <a:extLst>
              <a:ext uri="{FF2B5EF4-FFF2-40B4-BE49-F238E27FC236}">
                <a16:creationId xmlns:a16="http://schemas.microsoft.com/office/drawing/2014/main" id="{E1CED08D-11E8-E797-1099-F87B9769EF3A}"/>
              </a:ext>
            </a:extLst>
          </p:cNvPr>
          <p:cNvSpPr>
            <a:spLocks noGrp="1" noRot="1" noMove="1" noResize="1" noEditPoints="1" noAdjustHandles="1" noChangeArrowheads="1" noChangeShapeType="1"/>
          </p:cNvSpPr>
          <p:nvPr>
            <p:ph type="subTitle" idx="1"/>
          </p:nvPr>
        </p:nvSpPr>
        <p:spPr>
          <a:xfrm>
            <a:off x="7550149" y="6480081"/>
            <a:ext cx="4641851" cy="244923"/>
          </a:xfrm>
        </p:spPr>
        <p:txBody>
          <a:bodyPr>
            <a:normAutofit/>
          </a:bodyPr>
          <a:lstStyle/>
          <a:p>
            <a:pPr algn="l"/>
            <a:r>
              <a:rPr lang="es-MX" sz="1100" b="1" spc="600" noProof="0" dirty="0">
                <a:solidFill>
                  <a:schemeClr val="bg1"/>
                </a:solidFill>
                <a:latin typeface="Monse"/>
              </a:rPr>
              <a:t>XIV CONGRESO PERLAS PRECIOSAS</a:t>
            </a:r>
          </a:p>
        </p:txBody>
      </p:sp>
      <p:sp>
        <p:nvSpPr>
          <p:cNvPr id="12" name="TextBox 11">
            <a:extLst>
              <a:ext uri="{FF2B5EF4-FFF2-40B4-BE49-F238E27FC236}">
                <a16:creationId xmlns:a16="http://schemas.microsoft.com/office/drawing/2014/main" id="{FD3F1991-ACA2-B5D7-CC5C-AE1B08B88FF9}"/>
              </a:ext>
            </a:extLst>
          </p:cNvPr>
          <p:cNvSpPr txBox="1">
            <a:spLocks noGrp="1" noRot="1" noMove="1" noResize="1" noEditPoints="1" noAdjustHandles="1" noChangeArrowheads="1" noChangeShapeType="1"/>
          </p:cNvSpPr>
          <p:nvPr/>
        </p:nvSpPr>
        <p:spPr>
          <a:xfrm>
            <a:off x="466725" y="2185244"/>
            <a:ext cx="10523008" cy="584775"/>
          </a:xfrm>
          <a:prstGeom prst="rect">
            <a:avLst/>
          </a:prstGeom>
          <a:noFill/>
        </p:spPr>
        <p:txBody>
          <a:bodyPr wrap="square">
            <a:spAutoFit/>
          </a:bodyPr>
          <a:lstStyle/>
          <a:p>
            <a:endParaRPr lang="es-MX" sz="3200" noProof="0" dirty="0"/>
          </a:p>
        </p:txBody>
      </p:sp>
      <p:sp>
        <p:nvSpPr>
          <p:cNvPr id="16" name="Rectangle 15">
            <a:extLst>
              <a:ext uri="{FF2B5EF4-FFF2-40B4-BE49-F238E27FC236}">
                <a16:creationId xmlns:a16="http://schemas.microsoft.com/office/drawing/2014/main" id="{D5B41677-21ED-5754-48BA-A8EC0221A834}"/>
              </a:ext>
            </a:extLst>
          </p:cNvPr>
          <p:cNvSpPr>
            <a:spLocks noGrp="1" noRot="1" noMove="1" noResize="1" noEditPoints="1" noAdjustHandles="1" noChangeArrowheads="1" noChangeShapeType="1"/>
          </p:cNvSpPr>
          <p:nvPr/>
        </p:nvSpPr>
        <p:spPr>
          <a:xfrm>
            <a:off x="597654" y="711875"/>
            <a:ext cx="230187" cy="471763"/>
          </a:xfrm>
          <a:prstGeom prst="rect">
            <a:avLst/>
          </a:prstGeom>
          <a:solidFill>
            <a:schemeClr val="bg2">
              <a:lumMod val="2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MX" noProof="0" dirty="0"/>
          </a:p>
        </p:txBody>
      </p:sp>
      <p:sp>
        <p:nvSpPr>
          <p:cNvPr id="18" name="Rectangle 17">
            <a:extLst>
              <a:ext uri="{FF2B5EF4-FFF2-40B4-BE49-F238E27FC236}">
                <a16:creationId xmlns:a16="http://schemas.microsoft.com/office/drawing/2014/main" id="{DA9E9ADB-A43D-4848-0E30-F50FF1D05849}"/>
              </a:ext>
            </a:extLst>
          </p:cNvPr>
          <p:cNvSpPr>
            <a:spLocks noGrp="1" noRot="1" noMove="1" noResize="1" noEditPoints="1" noAdjustHandles="1" noChangeArrowheads="1" noChangeShapeType="1"/>
          </p:cNvSpPr>
          <p:nvPr/>
        </p:nvSpPr>
        <p:spPr>
          <a:xfrm>
            <a:off x="870505" y="711877"/>
            <a:ext cx="248443" cy="471764"/>
          </a:xfrm>
          <a:prstGeom prst="rect">
            <a:avLst/>
          </a:prstGeom>
          <a:solidFill>
            <a:srgbClr val="C39E6D"/>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MX" noProof="0" dirty="0"/>
          </a:p>
        </p:txBody>
      </p:sp>
      <p:pic>
        <p:nvPicPr>
          <p:cNvPr id="21" name="Picture 20" descr="A logo with a pearl in the center&#10;&#10;AI-generated content may be incorrect.">
            <a:extLst>
              <a:ext uri="{FF2B5EF4-FFF2-40B4-BE49-F238E27FC236}">
                <a16:creationId xmlns:a16="http://schemas.microsoft.com/office/drawing/2014/main" id="{C5D857C7-033A-3EB6-81FF-8BB832E4C1C2}"/>
              </a:ext>
            </a:extLst>
          </p:cNvPr>
          <p:cNvPicPr>
            <a:picLocks noGrp="1" noRot="1" noChangeAspec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Lst>
          </a:blip>
          <a:stretch>
            <a:fillRect/>
          </a:stretch>
        </p:blipFill>
        <p:spPr>
          <a:xfrm>
            <a:off x="10063972" y="103717"/>
            <a:ext cx="1840162" cy="1840162"/>
          </a:xfrm>
          <a:prstGeom prst="rect">
            <a:avLst/>
          </a:prstGeom>
        </p:spPr>
      </p:pic>
      <p:pic>
        <p:nvPicPr>
          <p:cNvPr id="4" name="Picture 2" descr="Planet Watch: January-March 2023 | California Academy of Sciences">
            <a:extLst>
              <a:ext uri="{FF2B5EF4-FFF2-40B4-BE49-F238E27FC236}">
                <a16:creationId xmlns:a16="http://schemas.microsoft.com/office/drawing/2014/main" id="{D7437CE1-B2A2-518E-041A-A4C7D04F3322}"/>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805053" y="1632762"/>
            <a:ext cx="4985558" cy="2388905"/>
          </a:xfrm>
          <a:prstGeom prst="rect">
            <a:avLst/>
          </a:prstGeom>
          <a:noFill/>
          <a:extLst>
            <a:ext uri="{909E8E84-426E-40DD-AFC4-6F175D3DCCD1}">
              <a14:hiddenFill xmlns:a14="http://schemas.microsoft.com/office/drawing/2010/main">
                <a:solidFill>
                  <a:srgbClr val="FFFFFF"/>
                </a:solidFill>
              </a14:hiddenFill>
            </a:ext>
          </a:extLst>
        </p:spPr>
      </p:pic>
      <p:pic>
        <p:nvPicPr>
          <p:cNvPr id="6146" name="Picture 2">
            <a:extLst>
              <a:ext uri="{FF2B5EF4-FFF2-40B4-BE49-F238E27FC236}">
                <a16:creationId xmlns:a16="http://schemas.microsoft.com/office/drawing/2014/main" id="{E0E6DC0F-F1D6-4B4B-DF0D-C12B162B80CC}"/>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625889" y="4256082"/>
            <a:ext cx="2514600" cy="1759979"/>
          </a:xfrm>
          <a:prstGeom prst="rect">
            <a:avLst/>
          </a:prstGeom>
          <a:noFill/>
          <a:extLst>
            <a:ext uri="{909E8E84-426E-40DD-AFC4-6F175D3DCCD1}">
              <a14:hiddenFill xmlns:a14="http://schemas.microsoft.com/office/drawing/2010/main">
                <a:solidFill>
                  <a:srgbClr val="FFFFFF"/>
                </a:solidFill>
              </a14:hiddenFill>
            </a:ext>
          </a:extLst>
        </p:spPr>
      </p:pic>
      <p:pic>
        <p:nvPicPr>
          <p:cNvPr id="6148" name="Picture 4">
            <a:extLst>
              <a:ext uri="{FF2B5EF4-FFF2-40B4-BE49-F238E27FC236}">
                <a16:creationId xmlns:a16="http://schemas.microsoft.com/office/drawing/2014/main" id="{1A238FA1-8BE0-553C-95B2-DF4863D992C2}"/>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9305714" y="4256082"/>
            <a:ext cx="2514600" cy="175997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0708007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E99D6C5-9B5D-4753-5C2C-6025E5775961}"/>
            </a:ext>
          </a:extLst>
        </p:cNvPr>
        <p:cNvGrpSpPr/>
        <p:nvPr/>
      </p:nvGrpSpPr>
      <p:grpSpPr>
        <a:xfrm>
          <a:off x="0" y="0"/>
          <a:ext cx="0" cy="0"/>
          <a:chOff x="0" y="0"/>
          <a:chExt cx="0" cy="0"/>
        </a:xfrm>
      </p:grpSpPr>
      <p:sp>
        <p:nvSpPr>
          <p:cNvPr id="15" name="Rectangle 14">
            <a:extLst>
              <a:ext uri="{FF2B5EF4-FFF2-40B4-BE49-F238E27FC236}">
                <a16:creationId xmlns:a16="http://schemas.microsoft.com/office/drawing/2014/main" id="{E5656639-F000-7213-CE72-46DC6FA21F8C}"/>
              </a:ext>
            </a:extLst>
          </p:cNvPr>
          <p:cNvSpPr>
            <a:spLocks noGrp="1" noRot="1" noMove="1" noResize="1" noEditPoints="1" noAdjustHandles="1" noChangeArrowheads="1" noChangeShapeType="1"/>
          </p:cNvSpPr>
          <p:nvPr/>
        </p:nvSpPr>
        <p:spPr>
          <a:xfrm>
            <a:off x="0" y="6484891"/>
            <a:ext cx="12192000" cy="244922"/>
          </a:xfrm>
          <a:prstGeom prst="rect">
            <a:avLst/>
          </a:prstGeom>
          <a:solidFill>
            <a:schemeClr val="bg2">
              <a:lumMod val="2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MX" noProof="0" dirty="0"/>
          </a:p>
        </p:txBody>
      </p:sp>
      <p:sp>
        <p:nvSpPr>
          <p:cNvPr id="10" name="Rectangle 9">
            <a:extLst>
              <a:ext uri="{FF2B5EF4-FFF2-40B4-BE49-F238E27FC236}">
                <a16:creationId xmlns:a16="http://schemas.microsoft.com/office/drawing/2014/main" id="{2EBF3A98-CE43-D15C-1AF5-121EA2C2D721}"/>
              </a:ext>
            </a:extLst>
          </p:cNvPr>
          <p:cNvSpPr/>
          <p:nvPr/>
        </p:nvSpPr>
        <p:spPr>
          <a:xfrm>
            <a:off x="0" y="1780221"/>
            <a:ext cx="12192000" cy="4178300"/>
          </a:xfrm>
          <a:prstGeom prst="rect">
            <a:avLst/>
          </a:prstGeom>
          <a:solidFill>
            <a:srgbClr val="C39E6D"/>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MX" sz="5400" noProof="0" dirty="0"/>
          </a:p>
          <a:p>
            <a:pPr algn="ctr"/>
            <a:r>
              <a:rPr lang="es-MX" sz="6000" b="1" noProof="0" dirty="0">
                <a:solidFill>
                  <a:schemeClr val="tx1"/>
                </a:solidFill>
                <a:latin typeface="Aptos Black" panose="020F0502020204030204" pitchFamily="34" charset="0"/>
              </a:rPr>
              <a:t>…NADA ME FALTARA</a:t>
            </a:r>
          </a:p>
          <a:p>
            <a:pPr algn="ctr"/>
            <a:endParaRPr lang="es-MX" sz="3200" i="0" noProof="0" dirty="0">
              <a:solidFill>
                <a:schemeClr val="tx1"/>
              </a:solidFill>
            </a:endParaRPr>
          </a:p>
          <a:p>
            <a:pPr algn="ctr"/>
            <a:endParaRPr lang="es-MX" sz="5400" noProof="0" dirty="0"/>
          </a:p>
        </p:txBody>
      </p:sp>
      <p:sp>
        <p:nvSpPr>
          <p:cNvPr id="2" name="Title 1">
            <a:extLst>
              <a:ext uri="{FF2B5EF4-FFF2-40B4-BE49-F238E27FC236}">
                <a16:creationId xmlns:a16="http://schemas.microsoft.com/office/drawing/2014/main" id="{6A5099C7-81D4-8A06-5354-1955A98AAE7C}"/>
              </a:ext>
            </a:extLst>
          </p:cNvPr>
          <p:cNvSpPr>
            <a:spLocks noGrp="1" noRot="1" noMove="1" noResize="1" noEditPoints="1" noAdjustHandles="1" noChangeArrowheads="1" noChangeShapeType="1"/>
          </p:cNvSpPr>
          <p:nvPr>
            <p:ph type="ctrTitle"/>
          </p:nvPr>
        </p:nvSpPr>
        <p:spPr>
          <a:xfrm>
            <a:off x="1140776" y="729485"/>
            <a:ext cx="8027399" cy="692834"/>
          </a:xfrm>
        </p:spPr>
        <p:txBody>
          <a:bodyPr>
            <a:noAutofit/>
          </a:bodyPr>
          <a:lstStyle/>
          <a:p>
            <a:pPr algn="ctr"/>
            <a:r>
              <a:rPr lang="es-MX" sz="3600" b="1" noProof="0" dirty="0">
                <a:solidFill>
                  <a:srgbClr val="C39E6D"/>
                </a:solidFill>
                <a:latin typeface="Arial Black" panose="020B0A04020102020204" pitchFamily="34" charset="0"/>
              </a:rPr>
              <a:t>	JEHOVA ES MI PASTOR </a:t>
            </a:r>
            <a:br>
              <a:rPr lang="es-MX" sz="3600" b="1" noProof="0" dirty="0">
                <a:solidFill>
                  <a:srgbClr val="C39E6D"/>
                </a:solidFill>
                <a:latin typeface="Arial Black" panose="020B0A04020102020204" pitchFamily="34" charset="0"/>
              </a:rPr>
            </a:br>
            <a:r>
              <a:rPr lang="es-MX" sz="3600" b="1" noProof="0" dirty="0">
                <a:solidFill>
                  <a:srgbClr val="C39E6D"/>
                </a:solidFill>
                <a:latin typeface="Arial Black" panose="020B0A04020102020204" pitchFamily="34" charset="0"/>
              </a:rPr>
              <a:t>	Y </a:t>
            </a:r>
            <a:r>
              <a:rPr lang="es-MX" sz="3600" b="1" u="sng" noProof="0" dirty="0">
                <a:solidFill>
                  <a:srgbClr val="C39E6D"/>
                </a:solidFill>
                <a:latin typeface="Arial Black" panose="020B0A04020102020204" pitchFamily="34" charset="0"/>
              </a:rPr>
              <a:t>NADA</a:t>
            </a:r>
            <a:r>
              <a:rPr lang="es-MX" sz="3600" b="1" noProof="0" dirty="0">
                <a:solidFill>
                  <a:srgbClr val="C39E6D"/>
                </a:solidFill>
                <a:latin typeface="Arial Black" panose="020B0A04020102020204" pitchFamily="34" charset="0"/>
              </a:rPr>
              <a:t> ME FALTARA</a:t>
            </a:r>
          </a:p>
        </p:txBody>
      </p:sp>
      <p:sp>
        <p:nvSpPr>
          <p:cNvPr id="3" name="Subtitle 2">
            <a:extLst>
              <a:ext uri="{FF2B5EF4-FFF2-40B4-BE49-F238E27FC236}">
                <a16:creationId xmlns:a16="http://schemas.microsoft.com/office/drawing/2014/main" id="{B07AC974-BF81-6138-9244-B08736CB7457}"/>
              </a:ext>
            </a:extLst>
          </p:cNvPr>
          <p:cNvSpPr>
            <a:spLocks noGrp="1" noRot="1" noMove="1" noResize="1" noEditPoints="1" noAdjustHandles="1" noChangeArrowheads="1" noChangeShapeType="1"/>
          </p:cNvSpPr>
          <p:nvPr>
            <p:ph type="subTitle" idx="1"/>
          </p:nvPr>
        </p:nvSpPr>
        <p:spPr>
          <a:xfrm>
            <a:off x="7550149" y="6480081"/>
            <a:ext cx="4641851" cy="244923"/>
          </a:xfrm>
        </p:spPr>
        <p:txBody>
          <a:bodyPr>
            <a:normAutofit/>
          </a:bodyPr>
          <a:lstStyle/>
          <a:p>
            <a:pPr algn="l"/>
            <a:r>
              <a:rPr lang="es-MX" sz="1100" b="1" spc="600" noProof="0" dirty="0">
                <a:solidFill>
                  <a:schemeClr val="bg1"/>
                </a:solidFill>
                <a:latin typeface="Monse"/>
              </a:rPr>
              <a:t>XIV CONGRESO PERLAS PRECIOSAS</a:t>
            </a:r>
          </a:p>
        </p:txBody>
      </p:sp>
      <p:sp>
        <p:nvSpPr>
          <p:cNvPr id="16" name="Rectangle 15">
            <a:extLst>
              <a:ext uri="{FF2B5EF4-FFF2-40B4-BE49-F238E27FC236}">
                <a16:creationId xmlns:a16="http://schemas.microsoft.com/office/drawing/2014/main" id="{C8ED861A-8247-F794-A8D7-A79D08CB15A0}"/>
              </a:ext>
            </a:extLst>
          </p:cNvPr>
          <p:cNvSpPr>
            <a:spLocks noGrp="1" noRot="1" noMove="1" noResize="1" noEditPoints="1" noAdjustHandles="1" noChangeArrowheads="1" noChangeShapeType="1"/>
          </p:cNvSpPr>
          <p:nvPr/>
        </p:nvSpPr>
        <p:spPr>
          <a:xfrm>
            <a:off x="597654" y="711875"/>
            <a:ext cx="230187" cy="471763"/>
          </a:xfrm>
          <a:prstGeom prst="rect">
            <a:avLst/>
          </a:prstGeom>
          <a:solidFill>
            <a:schemeClr val="bg2">
              <a:lumMod val="2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MX" noProof="0" dirty="0"/>
          </a:p>
        </p:txBody>
      </p:sp>
      <p:sp>
        <p:nvSpPr>
          <p:cNvPr id="18" name="Rectangle 17">
            <a:extLst>
              <a:ext uri="{FF2B5EF4-FFF2-40B4-BE49-F238E27FC236}">
                <a16:creationId xmlns:a16="http://schemas.microsoft.com/office/drawing/2014/main" id="{046F2913-0279-5DEB-BA3D-BCD7D35E29CC}"/>
              </a:ext>
            </a:extLst>
          </p:cNvPr>
          <p:cNvSpPr>
            <a:spLocks noGrp="1" noRot="1" noMove="1" noResize="1" noEditPoints="1" noAdjustHandles="1" noChangeArrowheads="1" noChangeShapeType="1"/>
          </p:cNvSpPr>
          <p:nvPr/>
        </p:nvSpPr>
        <p:spPr>
          <a:xfrm>
            <a:off x="870505" y="711877"/>
            <a:ext cx="248443" cy="471764"/>
          </a:xfrm>
          <a:prstGeom prst="rect">
            <a:avLst/>
          </a:prstGeom>
          <a:solidFill>
            <a:srgbClr val="C39E6D"/>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MX" noProof="0" dirty="0"/>
          </a:p>
        </p:txBody>
      </p:sp>
      <p:pic>
        <p:nvPicPr>
          <p:cNvPr id="21" name="Picture 20" descr="A logo with a pearl in the center&#10;&#10;AI-generated content may be incorrect.">
            <a:extLst>
              <a:ext uri="{FF2B5EF4-FFF2-40B4-BE49-F238E27FC236}">
                <a16:creationId xmlns:a16="http://schemas.microsoft.com/office/drawing/2014/main" id="{4EFBAE1B-EB39-E1D8-BEAA-B9C42471B998}"/>
              </a:ext>
            </a:extLst>
          </p:cNvPr>
          <p:cNvPicPr>
            <a:picLocks noGrp="1" noRot="1" noChangeAspect="1" noMove="1" noResize="1" noEditPoints="1" noAdjustHandles="1" noChangeArrowheads="1" noChangeShapeType="1" noCrop="1"/>
          </p:cNvPicPr>
          <p:nvPr/>
        </p:nvPicPr>
        <p:blipFill>
          <a:blip r:embed="rId2">
            <a:extLst>
              <a:ext uri="{28A0092B-C50C-407E-A947-70E740481C1C}">
                <a14:useLocalDpi xmlns:a14="http://schemas.microsoft.com/office/drawing/2010/main" val="0"/>
              </a:ext>
            </a:extLst>
          </a:blip>
          <a:stretch>
            <a:fillRect/>
          </a:stretch>
        </p:blipFill>
        <p:spPr>
          <a:xfrm>
            <a:off x="10063972" y="103717"/>
            <a:ext cx="1840162" cy="1840162"/>
          </a:xfrm>
          <a:prstGeom prst="rect">
            <a:avLst/>
          </a:prstGeom>
        </p:spPr>
      </p:pic>
    </p:spTree>
    <p:extLst>
      <p:ext uri="{BB962C8B-B14F-4D97-AF65-F5344CB8AC3E}">
        <p14:creationId xmlns:p14="http://schemas.microsoft.com/office/powerpoint/2010/main" val="141117356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64076D5-946F-F75C-64F0-8B7F57740ED7}"/>
            </a:ext>
          </a:extLst>
        </p:cNvPr>
        <p:cNvGrpSpPr/>
        <p:nvPr/>
      </p:nvGrpSpPr>
      <p:grpSpPr>
        <a:xfrm>
          <a:off x="0" y="0"/>
          <a:ext cx="0" cy="0"/>
          <a:chOff x="0" y="0"/>
          <a:chExt cx="0" cy="0"/>
        </a:xfrm>
      </p:grpSpPr>
      <p:sp>
        <p:nvSpPr>
          <p:cNvPr id="15" name="Rectangle 14">
            <a:extLst>
              <a:ext uri="{FF2B5EF4-FFF2-40B4-BE49-F238E27FC236}">
                <a16:creationId xmlns:a16="http://schemas.microsoft.com/office/drawing/2014/main" id="{8C7BD55E-597A-19C7-C8C9-35F3C80CAA47}"/>
              </a:ext>
            </a:extLst>
          </p:cNvPr>
          <p:cNvSpPr>
            <a:spLocks noGrp="1" noRot="1" noMove="1" noResize="1" noEditPoints="1" noAdjustHandles="1" noChangeArrowheads="1" noChangeShapeType="1"/>
          </p:cNvSpPr>
          <p:nvPr/>
        </p:nvSpPr>
        <p:spPr>
          <a:xfrm>
            <a:off x="0" y="6484891"/>
            <a:ext cx="12192000" cy="244922"/>
          </a:xfrm>
          <a:prstGeom prst="rect">
            <a:avLst/>
          </a:prstGeom>
          <a:solidFill>
            <a:schemeClr val="bg2">
              <a:lumMod val="2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MX" noProof="0" dirty="0"/>
          </a:p>
        </p:txBody>
      </p:sp>
      <p:sp>
        <p:nvSpPr>
          <p:cNvPr id="10" name="Rectangle 9">
            <a:extLst>
              <a:ext uri="{FF2B5EF4-FFF2-40B4-BE49-F238E27FC236}">
                <a16:creationId xmlns:a16="http://schemas.microsoft.com/office/drawing/2014/main" id="{3BEE6D40-DDE0-A766-20BD-83103B6B2121}"/>
              </a:ext>
            </a:extLst>
          </p:cNvPr>
          <p:cNvSpPr/>
          <p:nvPr/>
        </p:nvSpPr>
        <p:spPr>
          <a:xfrm>
            <a:off x="0" y="1765300"/>
            <a:ext cx="12192000" cy="4178300"/>
          </a:xfrm>
          <a:prstGeom prst="rect">
            <a:avLst/>
          </a:prstGeom>
          <a:solidFill>
            <a:srgbClr val="C39E6D"/>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s-MX" noProof="0" dirty="0"/>
              <a:t> </a:t>
            </a:r>
          </a:p>
        </p:txBody>
      </p:sp>
      <p:sp>
        <p:nvSpPr>
          <p:cNvPr id="2" name="Title 1">
            <a:extLst>
              <a:ext uri="{FF2B5EF4-FFF2-40B4-BE49-F238E27FC236}">
                <a16:creationId xmlns:a16="http://schemas.microsoft.com/office/drawing/2014/main" id="{1586F4AB-38DC-F7B7-D907-34DAA08463AB}"/>
              </a:ext>
            </a:extLst>
          </p:cNvPr>
          <p:cNvSpPr>
            <a:spLocks noGrp="1" noRot="1" noMove="1" noResize="1" noEditPoints="1" noAdjustHandles="1" noChangeArrowheads="1" noChangeShapeType="1"/>
          </p:cNvSpPr>
          <p:nvPr>
            <p:ph type="ctrTitle"/>
          </p:nvPr>
        </p:nvSpPr>
        <p:spPr>
          <a:xfrm>
            <a:off x="1140776" y="729485"/>
            <a:ext cx="8027399" cy="692834"/>
          </a:xfrm>
        </p:spPr>
        <p:txBody>
          <a:bodyPr>
            <a:noAutofit/>
          </a:bodyPr>
          <a:lstStyle/>
          <a:p>
            <a:pPr algn="l"/>
            <a:r>
              <a:rPr lang="es-MX" sz="4400" b="1" u="sng" noProof="0" dirty="0">
                <a:solidFill>
                  <a:srgbClr val="C39E6D"/>
                </a:solidFill>
                <a:latin typeface="Arial Black" panose="020B0A04020102020204" pitchFamily="34" charset="0"/>
                <a:cs typeface="Arial" panose="020B0604020202020204" pitchFamily="34" charset="0"/>
              </a:rPr>
              <a:t>NADA</a:t>
            </a:r>
            <a:r>
              <a:rPr lang="es-MX" sz="4400" b="1" noProof="0" dirty="0">
                <a:solidFill>
                  <a:srgbClr val="C39E6D"/>
                </a:solidFill>
                <a:latin typeface="Arial Black" panose="020B0A04020102020204" pitchFamily="34" charset="0"/>
                <a:cs typeface="Arial" panose="020B0604020202020204" pitchFamily="34" charset="0"/>
              </a:rPr>
              <a:t> me faltara </a:t>
            </a:r>
            <a:endParaRPr lang="es-MX" sz="4400" noProof="0" dirty="0">
              <a:solidFill>
                <a:srgbClr val="C39E6D"/>
              </a:solidFill>
              <a:latin typeface="Arial Black" panose="020B0A04020102020204" pitchFamily="34" charset="0"/>
            </a:endParaRPr>
          </a:p>
        </p:txBody>
      </p:sp>
      <p:sp>
        <p:nvSpPr>
          <p:cNvPr id="3" name="Subtitle 2">
            <a:extLst>
              <a:ext uri="{FF2B5EF4-FFF2-40B4-BE49-F238E27FC236}">
                <a16:creationId xmlns:a16="http://schemas.microsoft.com/office/drawing/2014/main" id="{F1A08FB0-05DD-E46D-001F-3355431BC843}"/>
              </a:ext>
            </a:extLst>
          </p:cNvPr>
          <p:cNvSpPr>
            <a:spLocks noGrp="1" noRot="1" noMove="1" noResize="1" noEditPoints="1" noAdjustHandles="1" noChangeArrowheads="1" noChangeShapeType="1"/>
          </p:cNvSpPr>
          <p:nvPr>
            <p:ph type="subTitle" idx="1"/>
          </p:nvPr>
        </p:nvSpPr>
        <p:spPr>
          <a:xfrm>
            <a:off x="7550149" y="6480081"/>
            <a:ext cx="4641851" cy="244923"/>
          </a:xfrm>
        </p:spPr>
        <p:txBody>
          <a:bodyPr>
            <a:normAutofit/>
          </a:bodyPr>
          <a:lstStyle/>
          <a:p>
            <a:pPr algn="l"/>
            <a:r>
              <a:rPr lang="es-MX" sz="1100" b="1" spc="600" noProof="0" dirty="0">
                <a:solidFill>
                  <a:schemeClr val="bg1"/>
                </a:solidFill>
                <a:latin typeface="Monse"/>
              </a:rPr>
              <a:t>XIV CONGRESO PERLAS PRECIOSAS</a:t>
            </a:r>
          </a:p>
        </p:txBody>
      </p:sp>
      <p:sp>
        <p:nvSpPr>
          <p:cNvPr id="12" name="TextBox 11">
            <a:extLst>
              <a:ext uri="{FF2B5EF4-FFF2-40B4-BE49-F238E27FC236}">
                <a16:creationId xmlns:a16="http://schemas.microsoft.com/office/drawing/2014/main" id="{85AEDA15-F9DE-D7FC-59C3-2D8B8D8F6409}"/>
              </a:ext>
            </a:extLst>
          </p:cNvPr>
          <p:cNvSpPr txBox="1">
            <a:spLocks noGrp="1" noRot="1" noMove="1" noResize="1" noEditPoints="1" noAdjustHandles="1" noChangeArrowheads="1" noChangeShapeType="1"/>
          </p:cNvSpPr>
          <p:nvPr/>
        </p:nvSpPr>
        <p:spPr>
          <a:xfrm>
            <a:off x="466725" y="2185244"/>
            <a:ext cx="10523008" cy="5386090"/>
          </a:xfrm>
          <a:prstGeom prst="rect">
            <a:avLst/>
          </a:prstGeom>
          <a:noFill/>
        </p:spPr>
        <p:txBody>
          <a:bodyPr wrap="square">
            <a:spAutoFit/>
          </a:bodyPr>
          <a:lstStyle/>
          <a:p>
            <a:pPr algn="ctr"/>
            <a:r>
              <a:rPr lang="es-MX" sz="3600" b="1" noProof="0" dirty="0"/>
              <a:t>“Nada” – satisfacción, contentamiento</a:t>
            </a:r>
          </a:p>
          <a:p>
            <a:endParaRPr lang="es-MX" sz="3200" noProof="0" dirty="0"/>
          </a:p>
          <a:p>
            <a:pPr marL="457200" indent="-457200" algn="ctr">
              <a:buFont typeface="Arial" panose="020B0604020202020204" pitchFamily="34" charset="0"/>
              <a:buChar char="•"/>
            </a:pPr>
            <a:r>
              <a:rPr lang="es-MX" sz="3600" noProof="0" dirty="0"/>
              <a:t>No es una declaración que el Pastor nos dará todo  </a:t>
            </a:r>
          </a:p>
          <a:p>
            <a:pPr algn="ctr"/>
            <a:endParaRPr lang="es-MX" sz="3600" noProof="0" dirty="0"/>
          </a:p>
          <a:p>
            <a:pPr marL="457200" indent="-457200" algn="ctr">
              <a:buFont typeface="Arial" panose="020B0604020202020204" pitchFamily="34" charset="0"/>
              <a:buChar char="•"/>
            </a:pPr>
            <a:r>
              <a:rPr lang="es-MX" sz="3600" noProof="0" dirty="0"/>
              <a:t>Una declaración de contentamiento que </a:t>
            </a:r>
            <a:r>
              <a:rPr lang="es-MX" sz="3600" b="1" u="sng" noProof="0" dirty="0"/>
              <a:t>MI</a:t>
            </a:r>
            <a:r>
              <a:rPr lang="es-MX" sz="3600" noProof="0" dirty="0"/>
              <a:t> Pastor me cuida y me da lo necesario porque </a:t>
            </a:r>
            <a:r>
              <a:rPr lang="es-MX" sz="3600" b="1" u="sng" noProof="0" dirty="0"/>
              <a:t>YO</a:t>
            </a:r>
            <a:r>
              <a:rPr lang="es-MX" sz="3600" noProof="0" dirty="0"/>
              <a:t> le intereso</a:t>
            </a:r>
          </a:p>
          <a:p>
            <a:pPr algn="ctr"/>
            <a:endParaRPr lang="es-MX" sz="3200" noProof="0" dirty="0"/>
          </a:p>
          <a:p>
            <a:endParaRPr lang="es-MX" sz="3200" noProof="0" dirty="0"/>
          </a:p>
          <a:p>
            <a:r>
              <a:rPr lang="es-MX" sz="3200" noProof="0" dirty="0"/>
              <a:t> </a:t>
            </a:r>
          </a:p>
        </p:txBody>
      </p:sp>
      <p:sp>
        <p:nvSpPr>
          <p:cNvPr id="16" name="Rectangle 15">
            <a:extLst>
              <a:ext uri="{FF2B5EF4-FFF2-40B4-BE49-F238E27FC236}">
                <a16:creationId xmlns:a16="http://schemas.microsoft.com/office/drawing/2014/main" id="{F2EEA123-D51F-E1E3-E5EF-13BF6BF64142}"/>
              </a:ext>
            </a:extLst>
          </p:cNvPr>
          <p:cNvSpPr>
            <a:spLocks noGrp="1" noRot="1" noMove="1" noResize="1" noEditPoints="1" noAdjustHandles="1" noChangeArrowheads="1" noChangeShapeType="1"/>
          </p:cNvSpPr>
          <p:nvPr/>
        </p:nvSpPr>
        <p:spPr>
          <a:xfrm>
            <a:off x="597654" y="711875"/>
            <a:ext cx="230187" cy="471763"/>
          </a:xfrm>
          <a:prstGeom prst="rect">
            <a:avLst/>
          </a:prstGeom>
          <a:solidFill>
            <a:schemeClr val="bg2">
              <a:lumMod val="2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MX" noProof="0" dirty="0"/>
          </a:p>
        </p:txBody>
      </p:sp>
      <p:sp>
        <p:nvSpPr>
          <p:cNvPr id="18" name="Rectangle 17">
            <a:extLst>
              <a:ext uri="{FF2B5EF4-FFF2-40B4-BE49-F238E27FC236}">
                <a16:creationId xmlns:a16="http://schemas.microsoft.com/office/drawing/2014/main" id="{4C131EAD-690D-BD19-496F-4D6AE88578C8}"/>
              </a:ext>
            </a:extLst>
          </p:cNvPr>
          <p:cNvSpPr>
            <a:spLocks noGrp="1" noRot="1" noMove="1" noResize="1" noEditPoints="1" noAdjustHandles="1" noChangeArrowheads="1" noChangeShapeType="1"/>
          </p:cNvSpPr>
          <p:nvPr/>
        </p:nvSpPr>
        <p:spPr>
          <a:xfrm>
            <a:off x="870505" y="711877"/>
            <a:ext cx="248443" cy="471764"/>
          </a:xfrm>
          <a:prstGeom prst="rect">
            <a:avLst/>
          </a:prstGeom>
          <a:solidFill>
            <a:srgbClr val="C39E6D"/>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MX" noProof="0" dirty="0"/>
          </a:p>
        </p:txBody>
      </p:sp>
      <p:pic>
        <p:nvPicPr>
          <p:cNvPr id="21" name="Picture 20" descr="A logo with a pearl in the center&#10;&#10;AI-generated content may be incorrect.">
            <a:extLst>
              <a:ext uri="{FF2B5EF4-FFF2-40B4-BE49-F238E27FC236}">
                <a16:creationId xmlns:a16="http://schemas.microsoft.com/office/drawing/2014/main" id="{22F61D19-078E-2DD9-F6E0-1EEAEF6AE733}"/>
              </a:ext>
            </a:extLst>
          </p:cNvPr>
          <p:cNvPicPr>
            <a:picLocks noGrp="1" noRot="1" noChangeAspec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Lst>
          </a:blip>
          <a:stretch>
            <a:fillRect/>
          </a:stretch>
        </p:blipFill>
        <p:spPr>
          <a:xfrm>
            <a:off x="10063972" y="103717"/>
            <a:ext cx="1840162" cy="1840162"/>
          </a:xfrm>
          <a:prstGeom prst="rect">
            <a:avLst/>
          </a:prstGeom>
        </p:spPr>
      </p:pic>
    </p:spTree>
    <p:extLst>
      <p:ext uri="{BB962C8B-B14F-4D97-AF65-F5344CB8AC3E}">
        <p14:creationId xmlns:p14="http://schemas.microsoft.com/office/powerpoint/2010/main" val="101894820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8C315E2-43BE-CFF8-E0AF-BE8F0237E041}"/>
            </a:ext>
          </a:extLst>
        </p:cNvPr>
        <p:cNvGrpSpPr/>
        <p:nvPr/>
      </p:nvGrpSpPr>
      <p:grpSpPr>
        <a:xfrm>
          <a:off x="0" y="0"/>
          <a:ext cx="0" cy="0"/>
          <a:chOff x="0" y="0"/>
          <a:chExt cx="0" cy="0"/>
        </a:xfrm>
      </p:grpSpPr>
      <p:sp>
        <p:nvSpPr>
          <p:cNvPr id="15" name="Rectangle 14">
            <a:extLst>
              <a:ext uri="{FF2B5EF4-FFF2-40B4-BE49-F238E27FC236}">
                <a16:creationId xmlns:a16="http://schemas.microsoft.com/office/drawing/2014/main" id="{A8AEE1A2-3A77-CA06-DB34-E84F2614E656}"/>
              </a:ext>
            </a:extLst>
          </p:cNvPr>
          <p:cNvSpPr>
            <a:spLocks noGrp="1" noRot="1" noMove="1" noResize="1" noEditPoints="1" noAdjustHandles="1" noChangeArrowheads="1" noChangeShapeType="1"/>
          </p:cNvSpPr>
          <p:nvPr/>
        </p:nvSpPr>
        <p:spPr>
          <a:xfrm>
            <a:off x="0" y="6484891"/>
            <a:ext cx="12192000" cy="244922"/>
          </a:xfrm>
          <a:prstGeom prst="rect">
            <a:avLst/>
          </a:prstGeom>
          <a:solidFill>
            <a:schemeClr val="bg2">
              <a:lumMod val="2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MX" noProof="0" dirty="0"/>
          </a:p>
        </p:txBody>
      </p:sp>
      <p:sp>
        <p:nvSpPr>
          <p:cNvPr id="10" name="Rectangle 9">
            <a:extLst>
              <a:ext uri="{FF2B5EF4-FFF2-40B4-BE49-F238E27FC236}">
                <a16:creationId xmlns:a16="http://schemas.microsoft.com/office/drawing/2014/main" id="{9AEB056C-378A-94AE-509F-5CC6C7DF18D3}"/>
              </a:ext>
            </a:extLst>
          </p:cNvPr>
          <p:cNvSpPr/>
          <p:nvPr/>
        </p:nvSpPr>
        <p:spPr>
          <a:xfrm>
            <a:off x="0" y="1765300"/>
            <a:ext cx="12192000" cy="4178300"/>
          </a:xfrm>
          <a:prstGeom prst="rect">
            <a:avLst/>
          </a:prstGeom>
          <a:solidFill>
            <a:srgbClr val="C39E6D"/>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s-MX" noProof="0" dirty="0"/>
              <a:t> </a:t>
            </a:r>
          </a:p>
        </p:txBody>
      </p:sp>
      <p:sp>
        <p:nvSpPr>
          <p:cNvPr id="2" name="Title 1">
            <a:extLst>
              <a:ext uri="{FF2B5EF4-FFF2-40B4-BE49-F238E27FC236}">
                <a16:creationId xmlns:a16="http://schemas.microsoft.com/office/drawing/2014/main" id="{C2214536-5043-18BC-303A-826C4C0827FF}"/>
              </a:ext>
            </a:extLst>
          </p:cNvPr>
          <p:cNvSpPr>
            <a:spLocks noGrp="1" noRot="1" noMove="1" noResize="1" noEditPoints="1" noAdjustHandles="1" noChangeArrowheads="1" noChangeShapeType="1"/>
          </p:cNvSpPr>
          <p:nvPr>
            <p:ph type="ctrTitle"/>
          </p:nvPr>
        </p:nvSpPr>
        <p:spPr>
          <a:xfrm>
            <a:off x="1140776" y="729485"/>
            <a:ext cx="8027399" cy="692834"/>
          </a:xfrm>
        </p:spPr>
        <p:txBody>
          <a:bodyPr>
            <a:noAutofit/>
          </a:bodyPr>
          <a:lstStyle/>
          <a:p>
            <a:pPr algn="l"/>
            <a:r>
              <a:rPr lang="es-MX" sz="4400" b="1" u="sng" noProof="0" dirty="0">
                <a:solidFill>
                  <a:srgbClr val="C39E6D"/>
                </a:solidFill>
                <a:latin typeface="Arial Black" panose="020B0A04020102020204" pitchFamily="34" charset="0"/>
                <a:cs typeface="Arial" panose="020B0604020202020204" pitchFamily="34" charset="0"/>
              </a:rPr>
              <a:t>NADA</a:t>
            </a:r>
            <a:r>
              <a:rPr lang="es-MX" sz="4400" b="1" noProof="0" dirty="0">
                <a:solidFill>
                  <a:srgbClr val="C39E6D"/>
                </a:solidFill>
                <a:latin typeface="Arial Black" panose="020B0A04020102020204" pitchFamily="34" charset="0"/>
                <a:cs typeface="Arial" panose="020B0604020202020204" pitchFamily="34" charset="0"/>
              </a:rPr>
              <a:t> me faltara </a:t>
            </a:r>
            <a:endParaRPr lang="es-MX" sz="4400" noProof="0" dirty="0">
              <a:solidFill>
                <a:srgbClr val="C39E6D"/>
              </a:solidFill>
              <a:latin typeface="Arial Black" panose="020B0A04020102020204" pitchFamily="34" charset="0"/>
            </a:endParaRPr>
          </a:p>
        </p:txBody>
      </p:sp>
      <p:sp>
        <p:nvSpPr>
          <p:cNvPr id="3" name="Subtitle 2">
            <a:extLst>
              <a:ext uri="{FF2B5EF4-FFF2-40B4-BE49-F238E27FC236}">
                <a16:creationId xmlns:a16="http://schemas.microsoft.com/office/drawing/2014/main" id="{76D6990B-466C-2252-C7CF-B01C40A2EAD0}"/>
              </a:ext>
            </a:extLst>
          </p:cNvPr>
          <p:cNvSpPr>
            <a:spLocks noGrp="1" noRot="1" noMove="1" noResize="1" noEditPoints="1" noAdjustHandles="1" noChangeArrowheads="1" noChangeShapeType="1"/>
          </p:cNvSpPr>
          <p:nvPr>
            <p:ph type="subTitle" idx="1"/>
          </p:nvPr>
        </p:nvSpPr>
        <p:spPr>
          <a:xfrm>
            <a:off x="7550149" y="6480081"/>
            <a:ext cx="4641851" cy="244923"/>
          </a:xfrm>
        </p:spPr>
        <p:txBody>
          <a:bodyPr>
            <a:normAutofit/>
          </a:bodyPr>
          <a:lstStyle/>
          <a:p>
            <a:pPr algn="l"/>
            <a:r>
              <a:rPr lang="es-MX" sz="1100" b="1" spc="600" noProof="0" dirty="0">
                <a:solidFill>
                  <a:schemeClr val="bg1"/>
                </a:solidFill>
                <a:latin typeface="Monse"/>
              </a:rPr>
              <a:t>XIV CONGRESO PERLAS PRECIOSAS</a:t>
            </a:r>
          </a:p>
        </p:txBody>
      </p:sp>
      <p:sp>
        <p:nvSpPr>
          <p:cNvPr id="12" name="TextBox 11">
            <a:extLst>
              <a:ext uri="{FF2B5EF4-FFF2-40B4-BE49-F238E27FC236}">
                <a16:creationId xmlns:a16="http://schemas.microsoft.com/office/drawing/2014/main" id="{B5FE700B-2B88-F081-872E-80AD138DCE71}"/>
              </a:ext>
            </a:extLst>
          </p:cNvPr>
          <p:cNvSpPr txBox="1">
            <a:spLocks noGrp="1" noRot="1" noMove="1" noResize="1" noEditPoints="1" noAdjustHandles="1" noChangeArrowheads="1" noChangeShapeType="1"/>
          </p:cNvSpPr>
          <p:nvPr/>
        </p:nvSpPr>
        <p:spPr>
          <a:xfrm>
            <a:off x="466725" y="2185244"/>
            <a:ext cx="10523008" cy="3724096"/>
          </a:xfrm>
          <a:prstGeom prst="rect">
            <a:avLst/>
          </a:prstGeom>
          <a:noFill/>
        </p:spPr>
        <p:txBody>
          <a:bodyPr wrap="square">
            <a:spAutoFit/>
          </a:bodyPr>
          <a:lstStyle/>
          <a:p>
            <a:r>
              <a:rPr lang="es-MX" sz="3600" b="1" noProof="0" dirty="0"/>
              <a:t>“Nada me faltara” –  En Angustia</a:t>
            </a:r>
          </a:p>
          <a:p>
            <a:pPr marL="457200" indent="-457200">
              <a:buFont typeface="Arial" panose="020B0604020202020204" pitchFamily="34" charset="0"/>
              <a:buChar char="•"/>
            </a:pPr>
            <a:endParaRPr lang="es-MX" sz="3200" noProof="0" dirty="0"/>
          </a:p>
          <a:p>
            <a:pPr marL="457200" indent="-457200">
              <a:buFont typeface="Arial" panose="020B0604020202020204" pitchFamily="34" charset="0"/>
              <a:buChar char="•"/>
            </a:pPr>
            <a:r>
              <a:rPr lang="es-MX" sz="3600" noProof="0" dirty="0"/>
              <a:t>Cuando hay problemas</a:t>
            </a:r>
          </a:p>
          <a:p>
            <a:r>
              <a:rPr lang="es-MX" sz="3600" noProof="0" dirty="0"/>
              <a:t> </a:t>
            </a:r>
          </a:p>
          <a:p>
            <a:endParaRPr lang="es-MX" sz="3200" noProof="0" dirty="0"/>
          </a:p>
          <a:p>
            <a:endParaRPr lang="es-MX" sz="3200" noProof="0" dirty="0"/>
          </a:p>
          <a:p>
            <a:r>
              <a:rPr lang="es-MX" sz="3200" noProof="0" dirty="0"/>
              <a:t> </a:t>
            </a:r>
          </a:p>
        </p:txBody>
      </p:sp>
      <p:sp>
        <p:nvSpPr>
          <p:cNvPr id="16" name="Rectangle 15">
            <a:extLst>
              <a:ext uri="{FF2B5EF4-FFF2-40B4-BE49-F238E27FC236}">
                <a16:creationId xmlns:a16="http://schemas.microsoft.com/office/drawing/2014/main" id="{08DC0A5D-B01A-1E62-0AF6-1B585F7BEDA0}"/>
              </a:ext>
            </a:extLst>
          </p:cNvPr>
          <p:cNvSpPr>
            <a:spLocks noGrp="1" noRot="1" noMove="1" noResize="1" noEditPoints="1" noAdjustHandles="1" noChangeArrowheads="1" noChangeShapeType="1"/>
          </p:cNvSpPr>
          <p:nvPr/>
        </p:nvSpPr>
        <p:spPr>
          <a:xfrm>
            <a:off x="597654" y="711875"/>
            <a:ext cx="230187" cy="471763"/>
          </a:xfrm>
          <a:prstGeom prst="rect">
            <a:avLst/>
          </a:prstGeom>
          <a:solidFill>
            <a:schemeClr val="bg2">
              <a:lumMod val="2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MX" noProof="0" dirty="0"/>
          </a:p>
        </p:txBody>
      </p:sp>
      <p:sp>
        <p:nvSpPr>
          <p:cNvPr id="18" name="Rectangle 17">
            <a:extLst>
              <a:ext uri="{FF2B5EF4-FFF2-40B4-BE49-F238E27FC236}">
                <a16:creationId xmlns:a16="http://schemas.microsoft.com/office/drawing/2014/main" id="{B61D0E82-D704-916D-139F-320F989CDAF6}"/>
              </a:ext>
            </a:extLst>
          </p:cNvPr>
          <p:cNvSpPr>
            <a:spLocks noGrp="1" noRot="1" noMove="1" noResize="1" noEditPoints="1" noAdjustHandles="1" noChangeArrowheads="1" noChangeShapeType="1"/>
          </p:cNvSpPr>
          <p:nvPr/>
        </p:nvSpPr>
        <p:spPr>
          <a:xfrm>
            <a:off x="870505" y="711877"/>
            <a:ext cx="248443" cy="471764"/>
          </a:xfrm>
          <a:prstGeom prst="rect">
            <a:avLst/>
          </a:prstGeom>
          <a:solidFill>
            <a:srgbClr val="C39E6D"/>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MX" noProof="0" dirty="0"/>
          </a:p>
        </p:txBody>
      </p:sp>
      <p:pic>
        <p:nvPicPr>
          <p:cNvPr id="21" name="Picture 20" descr="A logo with a pearl in the center&#10;&#10;AI-generated content may be incorrect.">
            <a:extLst>
              <a:ext uri="{FF2B5EF4-FFF2-40B4-BE49-F238E27FC236}">
                <a16:creationId xmlns:a16="http://schemas.microsoft.com/office/drawing/2014/main" id="{268154F1-C65B-1044-2445-9B54A6D5A02F}"/>
              </a:ext>
            </a:extLst>
          </p:cNvPr>
          <p:cNvPicPr>
            <a:picLocks noGrp="1" noRot="1" noChangeAspec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Lst>
          </a:blip>
          <a:stretch>
            <a:fillRect/>
          </a:stretch>
        </p:blipFill>
        <p:spPr>
          <a:xfrm>
            <a:off x="10063972" y="103717"/>
            <a:ext cx="1840162" cy="1840162"/>
          </a:xfrm>
          <a:prstGeom prst="rect">
            <a:avLst/>
          </a:prstGeom>
        </p:spPr>
      </p:pic>
      <p:pic>
        <p:nvPicPr>
          <p:cNvPr id="4" name="Picture 2">
            <a:extLst>
              <a:ext uri="{FF2B5EF4-FFF2-40B4-BE49-F238E27FC236}">
                <a16:creationId xmlns:a16="http://schemas.microsoft.com/office/drawing/2014/main" id="{67AF3CCD-534B-C7BE-C87C-B69DE87FEBC2}"/>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659880" y="2833544"/>
            <a:ext cx="4614952" cy="259591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2592752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901E537-65D9-82A2-8F03-81764B240AD0}"/>
            </a:ext>
          </a:extLst>
        </p:cNvPr>
        <p:cNvGrpSpPr/>
        <p:nvPr/>
      </p:nvGrpSpPr>
      <p:grpSpPr>
        <a:xfrm>
          <a:off x="0" y="0"/>
          <a:ext cx="0" cy="0"/>
          <a:chOff x="0" y="0"/>
          <a:chExt cx="0" cy="0"/>
        </a:xfrm>
      </p:grpSpPr>
      <p:sp>
        <p:nvSpPr>
          <p:cNvPr id="15" name="Rectangle 14">
            <a:extLst>
              <a:ext uri="{FF2B5EF4-FFF2-40B4-BE49-F238E27FC236}">
                <a16:creationId xmlns:a16="http://schemas.microsoft.com/office/drawing/2014/main" id="{DCEE564C-4CB1-18F8-B217-4D6D323B93BB}"/>
              </a:ext>
            </a:extLst>
          </p:cNvPr>
          <p:cNvSpPr>
            <a:spLocks noGrp="1" noRot="1" noMove="1" noResize="1" noEditPoints="1" noAdjustHandles="1" noChangeArrowheads="1" noChangeShapeType="1"/>
          </p:cNvSpPr>
          <p:nvPr/>
        </p:nvSpPr>
        <p:spPr>
          <a:xfrm>
            <a:off x="0" y="6484891"/>
            <a:ext cx="12192000" cy="244922"/>
          </a:xfrm>
          <a:prstGeom prst="rect">
            <a:avLst/>
          </a:prstGeom>
          <a:solidFill>
            <a:schemeClr val="bg2">
              <a:lumMod val="2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MX" noProof="0" dirty="0"/>
          </a:p>
        </p:txBody>
      </p:sp>
      <p:sp>
        <p:nvSpPr>
          <p:cNvPr id="10" name="Rectangle 9">
            <a:extLst>
              <a:ext uri="{FF2B5EF4-FFF2-40B4-BE49-F238E27FC236}">
                <a16:creationId xmlns:a16="http://schemas.microsoft.com/office/drawing/2014/main" id="{219FD932-2032-F324-1555-9AAEE2DA464F}"/>
              </a:ext>
            </a:extLst>
          </p:cNvPr>
          <p:cNvSpPr/>
          <p:nvPr/>
        </p:nvSpPr>
        <p:spPr>
          <a:xfrm>
            <a:off x="0" y="1765300"/>
            <a:ext cx="12192000" cy="4178300"/>
          </a:xfrm>
          <a:prstGeom prst="rect">
            <a:avLst/>
          </a:prstGeom>
          <a:solidFill>
            <a:srgbClr val="C39E6D"/>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s-MX" noProof="0" dirty="0"/>
              <a:t> </a:t>
            </a:r>
          </a:p>
        </p:txBody>
      </p:sp>
      <p:sp>
        <p:nvSpPr>
          <p:cNvPr id="2" name="Title 1">
            <a:extLst>
              <a:ext uri="{FF2B5EF4-FFF2-40B4-BE49-F238E27FC236}">
                <a16:creationId xmlns:a16="http://schemas.microsoft.com/office/drawing/2014/main" id="{6384D8EE-DEF7-C244-A397-A8DB79CDC214}"/>
              </a:ext>
            </a:extLst>
          </p:cNvPr>
          <p:cNvSpPr>
            <a:spLocks noGrp="1" noRot="1" noMove="1" noResize="1" noEditPoints="1" noAdjustHandles="1" noChangeArrowheads="1" noChangeShapeType="1"/>
          </p:cNvSpPr>
          <p:nvPr>
            <p:ph type="ctrTitle"/>
          </p:nvPr>
        </p:nvSpPr>
        <p:spPr>
          <a:xfrm>
            <a:off x="1140776" y="729485"/>
            <a:ext cx="8027399" cy="692834"/>
          </a:xfrm>
        </p:spPr>
        <p:txBody>
          <a:bodyPr>
            <a:noAutofit/>
          </a:bodyPr>
          <a:lstStyle/>
          <a:p>
            <a:pPr algn="l"/>
            <a:r>
              <a:rPr lang="es-MX" sz="5400" b="1" u="sng" noProof="0" dirty="0">
                <a:solidFill>
                  <a:srgbClr val="C39E6D"/>
                </a:solidFill>
                <a:latin typeface="Arial" panose="020B0604020202020204" pitchFamily="34" charset="0"/>
                <a:cs typeface="Arial" panose="020B0604020202020204" pitchFamily="34" charset="0"/>
              </a:rPr>
              <a:t>NADA</a:t>
            </a:r>
            <a:r>
              <a:rPr lang="es-MX" sz="5400" b="1" noProof="0" dirty="0">
                <a:solidFill>
                  <a:srgbClr val="C39E6D"/>
                </a:solidFill>
                <a:latin typeface="Arial" panose="020B0604020202020204" pitchFamily="34" charset="0"/>
                <a:cs typeface="Arial" panose="020B0604020202020204" pitchFamily="34" charset="0"/>
              </a:rPr>
              <a:t> me faltara </a:t>
            </a:r>
            <a:endParaRPr lang="es-MX" sz="5400" noProof="0" dirty="0">
              <a:solidFill>
                <a:srgbClr val="C39E6D"/>
              </a:solidFill>
            </a:endParaRPr>
          </a:p>
        </p:txBody>
      </p:sp>
      <p:sp>
        <p:nvSpPr>
          <p:cNvPr id="3" name="Subtitle 2">
            <a:extLst>
              <a:ext uri="{FF2B5EF4-FFF2-40B4-BE49-F238E27FC236}">
                <a16:creationId xmlns:a16="http://schemas.microsoft.com/office/drawing/2014/main" id="{F187FC34-A752-0FCC-26AA-9B2B2F4F244C}"/>
              </a:ext>
            </a:extLst>
          </p:cNvPr>
          <p:cNvSpPr>
            <a:spLocks noGrp="1" noRot="1" noMove="1" noResize="1" noEditPoints="1" noAdjustHandles="1" noChangeArrowheads="1" noChangeShapeType="1"/>
          </p:cNvSpPr>
          <p:nvPr>
            <p:ph type="subTitle" idx="1"/>
          </p:nvPr>
        </p:nvSpPr>
        <p:spPr>
          <a:xfrm>
            <a:off x="7550149" y="6480081"/>
            <a:ext cx="4641851" cy="244923"/>
          </a:xfrm>
        </p:spPr>
        <p:txBody>
          <a:bodyPr>
            <a:normAutofit/>
          </a:bodyPr>
          <a:lstStyle/>
          <a:p>
            <a:pPr algn="l"/>
            <a:r>
              <a:rPr lang="es-MX" sz="1100" b="1" spc="600" noProof="0" dirty="0">
                <a:solidFill>
                  <a:schemeClr val="bg1"/>
                </a:solidFill>
                <a:latin typeface="Monse"/>
              </a:rPr>
              <a:t>XIV CONGRESO PERLAS PRECIOSAS</a:t>
            </a:r>
          </a:p>
        </p:txBody>
      </p:sp>
      <p:sp>
        <p:nvSpPr>
          <p:cNvPr id="12" name="TextBox 11">
            <a:extLst>
              <a:ext uri="{FF2B5EF4-FFF2-40B4-BE49-F238E27FC236}">
                <a16:creationId xmlns:a16="http://schemas.microsoft.com/office/drawing/2014/main" id="{0C0C1B96-3477-9B53-632C-51DE4FAC5747}"/>
              </a:ext>
            </a:extLst>
          </p:cNvPr>
          <p:cNvSpPr txBox="1">
            <a:spLocks noGrp="1" noRot="1" noMove="1" noResize="1" noEditPoints="1" noAdjustHandles="1" noChangeArrowheads="1" noChangeShapeType="1"/>
          </p:cNvSpPr>
          <p:nvPr/>
        </p:nvSpPr>
        <p:spPr>
          <a:xfrm>
            <a:off x="466725" y="2185244"/>
            <a:ext cx="10523008" cy="3724096"/>
          </a:xfrm>
          <a:prstGeom prst="rect">
            <a:avLst/>
          </a:prstGeom>
          <a:noFill/>
        </p:spPr>
        <p:txBody>
          <a:bodyPr wrap="square">
            <a:spAutoFit/>
          </a:bodyPr>
          <a:lstStyle/>
          <a:p>
            <a:r>
              <a:rPr lang="es-MX" sz="3600" b="1" noProof="0" dirty="0"/>
              <a:t>“Nada me faltara” –  En Angustia </a:t>
            </a:r>
          </a:p>
          <a:p>
            <a:pPr marL="457200" indent="-457200">
              <a:buFont typeface="Arial" panose="020B0604020202020204" pitchFamily="34" charset="0"/>
              <a:buChar char="•"/>
            </a:pPr>
            <a:endParaRPr lang="es-MX" sz="3200" noProof="0" dirty="0"/>
          </a:p>
          <a:p>
            <a:pPr marL="457200" indent="-457200">
              <a:buFont typeface="Arial" panose="020B0604020202020204" pitchFamily="34" charset="0"/>
              <a:buChar char="•"/>
            </a:pPr>
            <a:r>
              <a:rPr lang="es-MX" sz="3600" noProof="0" dirty="0"/>
              <a:t>Cuando hay problemas</a:t>
            </a:r>
          </a:p>
          <a:p>
            <a:pPr marL="457200" indent="-457200">
              <a:buFont typeface="Arial" panose="020B0604020202020204" pitchFamily="34" charset="0"/>
              <a:buChar char="•"/>
            </a:pPr>
            <a:r>
              <a:rPr lang="es-MX" sz="3600" noProof="0" dirty="0"/>
              <a:t>Cuando hay enfermedad </a:t>
            </a:r>
          </a:p>
          <a:p>
            <a:endParaRPr lang="es-MX" sz="3200" noProof="0" dirty="0"/>
          </a:p>
          <a:p>
            <a:endParaRPr lang="es-MX" sz="3200" noProof="0" dirty="0"/>
          </a:p>
          <a:p>
            <a:r>
              <a:rPr lang="es-MX" sz="3200" noProof="0" dirty="0"/>
              <a:t> </a:t>
            </a:r>
          </a:p>
        </p:txBody>
      </p:sp>
      <p:sp>
        <p:nvSpPr>
          <p:cNvPr id="16" name="Rectangle 15">
            <a:extLst>
              <a:ext uri="{FF2B5EF4-FFF2-40B4-BE49-F238E27FC236}">
                <a16:creationId xmlns:a16="http://schemas.microsoft.com/office/drawing/2014/main" id="{62974806-9A09-E45B-56AC-D24EEADE1D04}"/>
              </a:ext>
            </a:extLst>
          </p:cNvPr>
          <p:cNvSpPr>
            <a:spLocks noGrp="1" noRot="1" noMove="1" noResize="1" noEditPoints="1" noAdjustHandles="1" noChangeArrowheads="1" noChangeShapeType="1"/>
          </p:cNvSpPr>
          <p:nvPr/>
        </p:nvSpPr>
        <p:spPr>
          <a:xfrm>
            <a:off x="597654" y="711875"/>
            <a:ext cx="230187" cy="471763"/>
          </a:xfrm>
          <a:prstGeom prst="rect">
            <a:avLst/>
          </a:prstGeom>
          <a:solidFill>
            <a:schemeClr val="bg2">
              <a:lumMod val="2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MX" noProof="0" dirty="0"/>
          </a:p>
        </p:txBody>
      </p:sp>
      <p:sp>
        <p:nvSpPr>
          <p:cNvPr id="18" name="Rectangle 17">
            <a:extLst>
              <a:ext uri="{FF2B5EF4-FFF2-40B4-BE49-F238E27FC236}">
                <a16:creationId xmlns:a16="http://schemas.microsoft.com/office/drawing/2014/main" id="{15E4356D-B8AD-2B99-1B12-CF7556EA393E}"/>
              </a:ext>
            </a:extLst>
          </p:cNvPr>
          <p:cNvSpPr>
            <a:spLocks noGrp="1" noRot="1" noMove="1" noResize="1" noEditPoints="1" noAdjustHandles="1" noChangeArrowheads="1" noChangeShapeType="1"/>
          </p:cNvSpPr>
          <p:nvPr/>
        </p:nvSpPr>
        <p:spPr>
          <a:xfrm>
            <a:off x="870505" y="711877"/>
            <a:ext cx="248443" cy="471764"/>
          </a:xfrm>
          <a:prstGeom prst="rect">
            <a:avLst/>
          </a:prstGeom>
          <a:solidFill>
            <a:srgbClr val="C39E6D"/>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MX" noProof="0" dirty="0"/>
          </a:p>
        </p:txBody>
      </p:sp>
      <p:pic>
        <p:nvPicPr>
          <p:cNvPr id="21" name="Picture 20" descr="A logo with a pearl in the center&#10;&#10;AI-generated content may be incorrect.">
            <a:extLst>
              <a:ext uri="{FF2B5EF4-FFF2-40B4-BE49-F238E27FC236}">
                <a16:creationId xmlns:a16="http://schemas.microsoft.com/office/drawing/2014/main" id="{83C04C08-9F7D-E089-537C-26E098336A23}"/>
              </a:ext>
            </a:extLst>
          </p:cNvPr>
          <p:cNvPicPr>
            <a:picLocks noGrp="1" noRot="1" noChangeAspec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Lst>
          </a:blip>
          <a:stretch>
            <a:fillRect/>
          </a:stretch>
        </p:blipFill>
        <p:spPr>
          <a:xfrm>
            <a:off x="10063972" y="103717"/>
            <a:ext cx="1840162" cy="1840162"/>
          </a:xfrm>
          <a:prstGeom prst="rect">
            <a:avLst/>
          </a:prstGeom>
        </p:spPr>
      </p:pic>
      <p:pic>
        <p:nvPicPr>
          <p:cNvPr id="4" name="Picture 2">
            <a:extLst>
              <a:ext uri="{FF2B5EF4-FFF2-40B4-BE49-F238E27FC236}">
                <a16:creationId xmlns:a16="http://schemas.microsoft.com/office/drawing/2014/main" id="{F56401BA-D4EF-81CB-7B9A-05C5A28FAD8E}"/>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484620" y="2859078"/>
            <a:ext cx="4743238" cy="266807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1405046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tangle 14">
            <a:extLst>
              <a:ext uri="{FF2B5EF4-FFF2-40B4-BE49-F238E27FC236}">
                <a16:creationId xmlns:a16="http://schemas.microsoft.com/office/drawing/2014/main" id="{84A5859F-8C34-E5BD-D7CA-58244B3A40A3}"/>
              </a:ext>
            </a:extLst>
          </p:cNvPr>
          <p:cNvSpPr>
            <a:spLocks noGrp="1" noRot="1" noMove="1" noResize="1" noEditPoints="1" noAdjustHandles="1" noChangeArrowheads="1" noChangeShapeType="1"/>
          </p:cNvSpPr>
          <p:nvPr/>
        </p:nvSpPr>
        <p:spPr>
          <a:xfrm>
            <a:off x="0" y="6484891"/>
            <a:ext cx="12192000" cy="244922"/>
          </a:xfrm>
          <a:prstGeom prst="rect">
            <a:avLst/>
          </a:prstGeom>
          <a:solidFill>
            <a:schemeClr val="bg2">
              <a:lumMod val="2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MX" noProof="0" dirty="0"/>
          </a:p>
        </p:txBody>
      </p:sp>
      <p:sp>
        <p:nvSpPr>
          <p:cNvPr id="10" name="Rectangle 9">
            <a:extLst>
              <a:ext uri="{FF2B5EF4-FFF2-40B4-BE49-F238E27FC236}">
                <a16:creationId xmlns:a16="http://schemas.microsoft.com/office/drawing/2014/main" id="{9136B191-4F0D-96CD-A0BC-838DA2F37C55}"/>
              </a:ext>
            </a:extLst>
          </p:cNvPr>
          <p:cNvSpPr/>
          <p:nvPr/>
        </p:nvSpPr>
        <p:spPr>
          <a:xfrm>
            <a:off x="0" y="1780221"/>
            <a:ext cx="12192000" cy="4178300"/>
          </a:xfrm>
          <a:prstGeom prst="rect">
            <a:avLst/>
          </a:prstGeom>
          <a:solidFill>
            <a:srgbClr val="C39E6D"/>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MX" sz="5400" noProof="0" dirty="0"/>
          </a:p>
          <a:p>
            <a:pPr algn="ctr"/>
            <a:r>
              <a:rPr lang="es-MX" sz="6000" b="1" noProof="0" dirty="0">
                <a:solidFill>
                  <a:schemeClr val="tx1"/>
                </a:solidFill>
                <a:latin typeface="Aptos Black" panose="020F0502020204030204" pitchFamily="34" charset="0"/>
              </a:rPr>
              <a:t>JEHOVA ES </a:t>
            </a:r>
            <a:r>
              <a:rPr lang="es-MX" sz="6000" b="1" u="sng" noProof="0" dirty="0">
                <a:solidFill>
                  <a:schemeClr val="tx1"/>
                </a:solidFill>
                <a:latin typeface="Aptos Black" panose="020F0502020204030204" pitchFamily="34" charset="0"/>
              </a:rPr>
              <a:t>MI</a:t>
            </a:r>
            <a:r>
              <a:rPr lang="es-MX" sz="6000" b="1" noProof="0" dirty="0">
                <a:solidFill>
                  <a:schemeClr val="tx1"/>
                </a:solidFill>
                <a:latin typeface="Aptos Black" panose="020F0502020204030204" pitchFamily="34" charset="0"/>
              </a:rPr>
              <a:t> PASTOR…</a:t>
            </a:r>
          </a:p>
          <a:p>
            <a:pPr algn="ctr"/>
            <a:endParaRPr lang="es-MX" sz="3200" i="0" noProof="0" dirty="0">
              <a:solidFill>
                <a:schemeClr val="tx1"/>
              </a:solidFill>
            </a:endParaRPr>
          </a:p>
          <a:p>
            <a:pPr algn="ctr"/>
            <a:r>
              <a:rPr lang="es-MX" sz="3200" i="0" noProof="0" dirty="0">
                <a:solidFill>
                  <a:schemeClr val="tx1"/>
                </a:solidFill>
              </a:rPr>
              <a:t>Salmo 23:1</a:t>
            </a:r>
          </a:p>
          <a:p>
            <a:pPr algn="ctr"/>
            <a:r>
              <a:rPr lang="es-MX" sz="3200" i="0" noProof="0" dirty="0">
                <a:solidFill>
                  <a:schemeClr val="tx1"/>
                </a:solidFill>
              </a:rPr>
              <a:t>Jennie C. Avendano</a:t>
            </a:r>
            <a:endParaRPr lang="es-MX" sz="5400" noProof="0" dirty="0"/>
          </a:p>
        </p:txBody>
      </p:sp>
      <p:sp>
        <p:nvSpPr>
          <p:cNvPr id="2" name="Title 1">
            <a:extLst>
              <a:ext uri="{FF2B5EF4-FFF2-40B4-BE49-F238E27FC236}">
                <a16:creationId xmlns:a16="http://schemas.microsoft.com/office/drawing/2014/main" id="{4B1F04CF-03A4-A5B9-EA9D-6217B23154E1}"/>
              </a:ext>
            </a:extLst>
          </p:cNvPr>
          <p:cNvSpPr>
            <a:spLocks noGrp="1" noRot="1" noMove="1" noResize="1" noEditPoints="1" noAdjustHandles="1" noChangeArrowheads="1" noChangeShapeType="1"/>
          </p:cNvSpPr>
          <p:nvPr>
            <p:ph type="ctrTitle"/>
          </p:nvPr>
        </p:nvSpPr>
        <p:spPr>
          <a:xfrm>
            <a:off x="1140776" y="729485"/>
            <a:ext cx="8027399" cy="692834"/>
          </a:xfrm>
        </p:spPr>
        <p:txBody>
          <a:bodyPr>
            <a:noAutofit/>
          </a:bodyPr>
          <a:lstStyle/>
          <a:p>
            <a:pPr algn="ctr"/>
            <a:r>
              <a:rPr lang="es-MX" sz="3200" b="1" noProof="0" dirty="0">
                <a:solidFill>
                  <a:srgbClr val="C39E6D"/>
                </a:solidFill>
                <a:latin typeface="Arial Black" panose="020B0A04020102020204" pitchFamily="34" charset="0"/>
              </a:rPr>
              <a:t>JEHOVA ES </a:t>
            </a:r>
            <a:r>
              <a:rPr lang="es-MX" sz="3200" b="1" u="sng" noProof="0" dirty="0">
                <a:solidFill>
                  <a:srgbClr val="C39E6D"/>
                </a:solidFill>
                <a:latin typeface="Arial Black" panose="020B0A04020102020204" pitchFamily="34" charset="0"/>
              </a:rPr>
              <a:t>MI </a:t>
            </a:r>
            <a:r>
              <a:rPr lang="es-MX" sz="3200" b="1" noProof="0" dirty="0">
                <a:solidFill>
                  <a:srgbClr val="C39E6D"/>
                </a:solidFill>
                <a:latin typeface="Arial Black" panose="020B0A04020102020204" pitchFamily="34" charset="0"/>
              </a:rPr>
              <a:t>PASTOR Y         NADA ME FALTARA</a:t>
            </a:r>
          </a:p>
        </p:txBody>
      </p:sp>
      <p:sp>
        <p:nvSpPr>
          <p:cNvPr id="3" name="Subtitle 2">
            <a:extLst>
              <a:ext uri="{FF2B5EF4-FFF2-40B4-BE49-F238E27FC236}">
                <a16:creationId xmlns:a16="http://schemas.microsoft.com/office/drawing/2014/main" id="{312F5E5C-AC82-E42E-DC04-95B09B44604A}"/>
              </a:ext>
            </a:extLst>
          </p:cNvPr>
          <p:cNvSpPr>
            <a:spLocks noGrp="1" noRot="1" noMove="1" noResize="1" noEditPoints="1" noAdjustHandles="1" noChangeArrowheads="1" noChangeShapeType="1"/>
          </p:cNvSpPr>
          <p:nvPr>
            <p:ph type="subTitle" idx="1"/>
          </p:nvPr>
        </p:nvSpPr>
        <p:spPr>
          <a:xfrm>
            <a:off x="7550149" y="6480081"/>
            <a:ext cx="4641851" cy="244923"/>
          </a:xfrm>
        </p:spPr>
        <p:txBody>
          <a:bodyPr>
            <a:normAutofit/>
          </a:bodyPr>
          <a:lstStyle/>
          <a:p>
            <a:pPr algn="l"/>
            <a:r>
              <a:rPr lang="es-MX" sz="1100" b="1" spc="600" noProof="0" dirty="0">
                <a:solidFill>
                  <a:schemeClr val="bg1"/>
                </a:solidFill>
                <a:latin typeface="Monse"/>
              </a:rPr>
              <a:t>XIV CONGRESO PERLAS PRECIOSAS</a:t>
            </a:r>
          </a:p>
        </p:txBody>
      </p:sp>
      <p:sp>
        <p:nvSpPr>
          <p:cNvPr id="16" name="Rectangle 15">
            <a:extLst>
              <a:ext uri="{FF2B5EF4-FFF2-40B4-BE49-F238E27FC236}">
                <a16:creationId xmlns:a16="http://schemas.microsoft.com/office/drawing/2014/main" id="{920CC16D-F23F-5C72-3560-86F4C23789A4}"/>
              </a:ext>
            </a:extLst>
          </p:cNvPr>
          <p:cNvSpPr>
            <a:spLocks noGrp="1" noRot="1" noMove="1" noResize="1" noEditPoints="1" noAdjustHandles="1" noChangeArrowheads="1" noChangeShapeType="1"/>
          </p:cNvSpPr>
          <p:nvPr/>
        </p:nvSpPr>
        <p:spPr>
          <a:xfrm>
            <a:off x="597654" y="711875"/>
            <a:ext cx="230187" cy="471763"/>
          </a:xfrm>
          <a:prstGeom prst="rect">
            <a:avLst/>
          </a:prstGeom>
          <a:solidFill>
            <a:schemeClr val="bg2">
              <a:lumMod val="2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MX" noProof="0" dirty="0"/>
          </a:p>
        </p:txBody>
      </p:sp>
      <p:sp>
        <p:nvSpPr>
          <p:cNvPr id="18" name="Rectangle 17">
            <a:extLst>
              <a:ext uri="{FF2B5EF4-FFF2-40B4-BE49-F238E27FC236}">
                <a16:creationId xmlns:a16="http://schemas.microsoft.com/office/drawing/2014/main" id="{4A03ADDD-B1E5-02C8-548B-0B35F2FAE144}"/>
              </a:ext>
            </a:extLst>
          </p:cNvPr>
          <p:cNvSpPr>
            <a:spLocks noGrp="1" noRot="1" noMove="1" noResize="1" noEditPoints="1" noAdjustHandles="1" noChangeArrowheads="1" noChangeShapeType="1"/>
          </p:cNvSpPr>
          <p:nvPr/>
        </p:nvSpPr>
        <p:spPr>
          <a:xfrm>
            <a:off x="870505" y="711877"/>
            <a:ext cx="248443" cy="471764"/>
          </a:xfrm>
          <a:prstGeom prst="rect">
            <a:avLst/>
          </a:prstGeom>
          <a:solidFill>
            <a:srgbClr val="C39E6D"/>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MX" noProof="0" dirty="0"/>
          </a:p>
        </p:txBody>
      </p:sp>
      <p:pic>
        <p:nvPicPr>
          <p:cNvPr id="21" name="Picture 20" descr="A logo with a pearl in the center&#10;&#10;AI-generated content may be incorrect.">
            <a:extLst>
              <a:ext uri="{FF2B5EF4-FFF2-40B4-BE49-F238E27FC236}">
                <a16:creationId xmlns:a16="http://schemas.microsoft.com/office/drawing/2014/main" id="{86B1F76B-CBF3-3F22-55CA-79923ADB6631}"/>
              </a:ext>
            </a:extLst>
          </p:cNvPr>
          <p:cNvPicPr>
            <a:picLocks noGrp="1" noRot="1" noChangeAspec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Lst>
          </a:blip>
          <a:stretch>
            <a:fillRect/>
          </a:stretch>
        </p:blipFill>
        <p:spPr>
          <a:xfrm>
            <a:off x="10063972" y="103717"/>
            <a:ext cx="1840162" cy="1840162"/>
          </a:xfrm>
          <a:prstGeom prst="rect">
            <a:avLst/>
          </a:prstGeom>
        </p:spPr>
      </p:pic>
    </p:spTree>
    <p:extLst>
      <p:ext uri="{BB962C8B-B14F-4D97-AF65-F5344CB8AC3E}">
        <p14:creationId xmlns:p14="http://schemas.microsoft.com/office/powerpoint/2010/main" val="416877852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93A6BF9-84D3-ADED-4E3B-8939545E708B}"/>
            </a:ext>
          </a:extLst>
        </p:cNvPr>
        <p:cNvGrpSpPr/>
        <p:nvPr/>
      </p:nvGrpSpPr>
      <p:grpSpPr>
        <a:xfrm>
          <a:off x="0" y="0"/>
          <a:ext cx="0" cy="0"/>
          <a:chOff x="0" y="0"/>
          <a:chExt cx="0" cy="0"/>
        </a:xfrm>
      </p:grpSpPr>
      <p:sp>
        <p:nvSpPr>
          <p:cNvPr id="15" name="Rectangle 14">
            <a:extLst>
              <a:ext uri="{FF2B5EF4-FFF2-40B4-BE49-F238E27FC236}">
                <a16:creationId xmlns:a16="http://schemas.microsoft.com/office/drawing/2014/main" id="{5279CEC3-47D7-09B2-1AF3-0B84B66173FA}"/>
              </a:ext>
            </a:extLst>
          </p:cNvPr>
          <p:cNvSpPr>
            <a:spLocks noGrp="1" noRot="1" noMove="1" noResize="1" noEditPoints="1" noAdjustHandles="1" noChangeArrowheads="1" noChangeShapeType="1"/>
          </p:cNvSpPr>
          <p:nvPr/>
        </p:nvSpPr>
        <p:spPr>
          <a:xfrm>
            <a:off x="0" y="6484891"/>
            <a:ext cx="12192000" cy="244922"/>
          </a:xfrm>
          <a:prstGeom prst="rect">
            <a:avLst/>
          </a:prstGeom>
          <a:solidFill>
            <a:schemeClr val="bg2">
              <a:lumMod val="2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MX" noProof="0" dirty="0"/>
          </a:p>
        </p:txBody>
      </p:sp>
      <p:sp>
        <p:nvSpPr>
          <p:cNvPr id="10" name="Rectangle 9">
            <a:extLst>
              <a:ext uri="{FF2B5EF4-FFF2-40B4-BE49-F238E27FC236}">
                <a16:creationId xmlns:a16="http://schemas.microsoft.com/office/drawing/2014/main" id="{C1060A8D-F796-AFAB-407C-4BE5E68210A7}"/>
              </a:ext>
            </a:extLst>
          </p:cNvPr>
          <p:cNvSpPr/>
          <p:nvPr/>
        </p:nvSpPr>
        <p:spPr>
          <a:xfrm>
            <a:off x="0" y="1765300"/>
            <a:ext cx="12192000" cy="4178300"/>
          </a:xfrm>
          <a:prstGeom prst="rect">
            <a:avLst/>
          </a:prstGeom>
          <a:solidFill>
            <a:srgbClr val="C39E6D"/>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s-MX" noProof="0" dirty="0"/>
              <a:t> </a:t>
            </a:r>
          </a:p>
        </p:txBody>
      </p:sp>
      <p:sp>
        <p:nvSpPr>
          <p:cNvPr id="2" name="Title 1">
            <a:extLst>
              <a:ext uri="{FF2B5EF4-FFF2-40B4-BE49-F238E27FC236}">
                <a16:creationId xmlns:a16="http://schemas.microsoft.com/office/drawing/2014/main" id="{BB4AE30A-9104-4134-820D-D1E7CD32A75D}"/>
              </a:ext>
            </a:extLst>
          </p:cNvPr>
          <p:cNvSpPr>
            <a:spLocks noGrp="1" noRot="1" noMove="1" noResize="1" noEditPoints="1" noAdjustHandles="1" noChangeArrowheads="1" noChangeShapeType="1"/>
          </p:cNvSpPr>
          <p:nvPr>
            <p:ph type="ctrTitle"/>
          </p:nvPr>
        </p:nvSpPr>
        <p:spPr>
          <a:xfrm>
            <a:off x="1140776" y="729485"/>
            <a:ext cx="8027399" cy="692834"/>
          </a:xfrm>
        </p:spPr>
        <p:txBody>
          <a:bodyPr>
            <a:noAutofit/>
          </a:bodyPr>
          <a:lstStyle/>
          <a:p>
            <a:pPr algn="l"/>
            <a:r>
              <a:rPr lang="es-MX" sz="5400" b="1" u="sng" noProof="0" dirty="0">
                <a:solidFill>
                  <a:srgbClr val="C39E6D"/>
                </a:solidFill>
                <a:latin typeface="Arial" panose="020B0604020202020204" pitchFamily="34" charset="0"/>
                <a:cs typeface="Arial" panose="020B0604020202020204" pitchFamily="34" charset="0"/>
              </a:rPr>
              <a:t>NADA</a:t>
            </a:r>
            <a:r>
              <a:rPr lang="es-MX" sz="5400" b="1" noProof="0" dirty="0">
                <a:solidFill>
                  <a:srgbClr val="C39E6D"/>
                </a:solidFill>
                <a:latin typeface="Arial" panose="020B0604020202020204" pitchFamily="34" charset="0"/>
                <a:cs typeface="Arial" panose="020B0604020202020204" pitchFamily="34" charset="0"/>
              </a:rPr>
              <a:t> me faltara </a:t>
            </a:r>
            <a:endParaRPr lang="es-MX" sz="5400" noProof="0" dirty="0">
              <a:solidFill>
                <a:srgbClr val="C39E6D"/>
              </a:solidFill>
            </a:endParaRPr>
          </a:p>
        </p:txBody>
      </p:sp>
      <p:sp>
        <p:nvSpPr>
          <p:cNvPr id="3" name="Subtitle 2">
            <a:extLst>
              <a:ext uri="{FF2B5EF4-FFF2-40B4-BE49-F238E27FC236}">
                <a16:creationId xmlns:a16="http://schemas.microsoft.com/office/drawing/2014/main" id="{3C70542A-3E95-0EA1-C817-A47F1F2CDABD}"/>
              </a:ext>
            </a:extLst>
          </p:cNvPr>
          <p:cNvSpPr>
            <a:spLocks noGrp="1" noRot="1" noMove="1" noResize="1" noEditPoints="1" noAdjustHandles="1" noChangeArrowheads="1" noChangeShapeType="1"/>
          </p:cNvSpPr>
          <p:nvPr>
            <p:ph type="subTitle" idx="1"/>
          </p:nvPr>
        </p:nvSpPr>
        <p:spPr>
          <a:xfrm>
            <a:off x="7550149" y="6480081"/>
            <a:ext cx="4641851" cy="244923"/>
          </a:xfrm>
        </p:spPr>
        <p:txBody>
          <a:bodyPr>
            <a:normAutofit/>
          </a:bodyPr>
          <a:lstStyle/>
          <a:p>
            <a:pPr algn="l"/>
            <a:r>
              <a:rPr lang="es-MX" sz="1100" b="1" spc="600" noProof="0" dirty="0">
                <a:solidFill>
                  <a:schemeClr val="bg1"/>
                </a:solidFill>
                <a:latin typeface="Monse"/>
              </a:rPr>
              <a:t>XIV CONGRESO PERLAS PRECIOSAS</a:t>
            </a:r>
          </a:p>
        </p:txBody>
      </p:sp>
      <p:sp>
        <p:nvSpPr>
          <p:cNvPr id="12" name="TextBox 11">
            <a:extLst>
              <a:ext uri="{FF2B5EF4-FFF2-40B4-BE49-F238E27FC236}">
                <a16:creationId xmlns:a16="http://schemas.microsoft.com/office/drawing/2014/main" id="{FAB3461A-EF70-2C53-A3D9-98EE66046632}"/>
              </a:ext>
            </a:extLst>
          </p:cNvPr>
          <p:cNvSpPr txBox="1">
            <a:spLocks noGrp="1" noRot="1" noMove="1" noResize="1" noEditPoints="1" noAdjustHandles="1" noChangeArrowheads="1" noChangeShapeType="1"/>
          </p:cNvSpPr>
          <p:nvPr/>
        </p:nvSpPr>
        <p:spPr>
          <a:xfrm>
            <a:off x="466725" y="2185244"/>
            <a:ext cx="10523008" cy="3785652"/>
          </a:xfrm>
          <a:prstGeom prst="rect">
            <a:avLst/>
          </a:prstGeom>
          <a:noFill/>
        </p:spPr>
        <p:txBody>
          <a:bodyPr wrap="square">
            <a:spAutoFit/>
          </a:bodyPr>
          <a:lstStyle/>
          <a:p>
            <a:r>
              <a:rPr lang="es-MX" sz="3600" b="1" noProof="0" dirty="0"/>
              <a:t>“Nada me faltara” –  En Angustia</a:t>
            </a:r>
          </a:p>
          <a:p>
            <a:pPr marL="457200" indent="-457200">
              <a:buFont typeface="Arial" panose="020B0604020202020204" pitchFamily="34" charset="0"/>
              <a:buChar char="•"/>
            </a:pPr>
            <a:endParaRPr lang="es-MX" sz="3200" noProof="0" dirty="0"/>
          </a:p>
          <a:p>
            <a:pPr marL="457200" indent="-457200">
              <a:buFont typeface="Arial" panose="020B0604020202020204" pitchFamily="34" charset="0"/>
              <a:buChar char="•"/>
            </a:pPr>
            <a:r>
              <a:rPr lang="es-MX" sz="3600" noProof="0" dirty="0"/>
              <a:t>Cuando hay problemas</a:t>
            </a:r>
          </a:p>
          <a:p>
            <a:pPr marL="457200" indent="-457200">
              <a:buFont typeface="Arial" panose="020B0604020202020204" pitchFamily="34" charset="0"/>
              <a:buChar char="•"/>
            </a:pPr>
            <a:r>
              <a:rPr lang="es-MX" sz="3600" noProof="0" dirty="0"/>
              <a:t>Cuando hay enfermedad</a:t>
            </a:r>
          </a:p>
          <a:p>
            <a:pPr marL="457200" indent="-457200">
              <a:buFont typeface="Arial" panose="020B0604020202020204" pitchFamily="34" charset="0"/>
              <a:buChar char="•"/>
            </a:pPr>
            <a:r>
              <a:rPr lang="es-MX" sz="3600" noProof="0" dirty="0"/>
              <a:t>Cuando hay escasez</a:t>
            </a:r>
          </a:p>
          <a:p>
            <a:endParaRPr lang="es-MX" sz="3200" noProof="0" dirty="0"/>
          </a:p>
          <a:p>
            <a:r>
              <a:rPr lang="es-MX" sz="3200" noProof="0" dirty="0"/>
              <a:t> </a:t>
            </a:r>
          </a:p>
        </p:txBody>
      </p:sp>
      <p:sp>
        <p:nvSpPr>
          <p:cNvPr id="16" name="Rectangle 15">
            <a:extLst>
              <a:ext uri="{FF2B5EF4-FFF2-40B4-BE49-F238E27FC236}">
                <a16:creationId xmlns:a16="http://schemas.microsoft.com/office/drawing/2014/main" id="{A0A90A97-B821-69E2-38A7-7B62D28589A8}"/>
              </a:ext>
            </a:extLst>
          </p:cNvPr>
          <p:cNvSpPr>
            <a:spLocks noGrp="1" noRot="1" noMove="1" noResize="1" noEditPoints="1" noAdjustHandles="1" noChangeArrowheads="1" noChangeShapeType="1"/>
          </p:cNvSpPr>
          <p:nvPr/>
        </p:nvSpPr>
        <p:spPr>
          <a:xfrm>
            <a:off x="597654" y="711875"/>
            <a:ext cx="230187" cy="471763"/>
          </a:xfrm>
          <a:prstGeom prst="rect">
            <a:avLst/>
          </a:prstGeom>
          <a:solidFill>
            <a:schemeClr val="bg2">
              <a:lumMod val="2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MX" noProof="0" dirty="0"/>
          </a:p>
        </p:txBody>
      </p:sp>
      <p:sp>
        <p:nvSpPr>
          <p:cNvPr id="18" name="Rectangle 17">
            <a:extLst>
              <a:ext uri="{FF2B5EF4-FFF2-40B4-BE49-F238E27FC236}">
                <a16:creationId xmlns:a16="http://schemas.microsoft.com/office/drawing/2014/main" id="{E7BA535E-0339-014B-2D0A-BB8DA3F755AA}"/>
              </a:ext>
            </a:extLst>
          </p:cNvPr>
          <p:cNvSpPr>
            <a:spLocks noGrp="1" noRot="1" noMove="1" noResize="1" noEditPoints="1" noAdjustHandles="1" noChangeArrowheads="1" noChangeShapeType="1"/>
          </p:cNvSpPr>
          <p:nvPr/>
        </p:nvSpPr>
        <p:spPr>
          <a:xfrm>
            <a:off x="870505" y="711877"/>
            <a:ext cx="248443" cy="471764"/>
          </a:xfrm>
          <a:prstGeom prst="rect">
            <a:avLst/>
          </a:prstGeom>
          <a:solidFill>
            <a:srgbClr val="C39E6D"/>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MX" noProof="0" dirty="0"/>
          </a:p>
        </p:txBody>
      </p:sp>
      <p:pic>
        <p:nvPicPr>
          <p:cNvPr id="21" name="Picture 20" descr="A logo with a pearl in the center&#10;&#10;AI-generated content may be incorrect.">
            <a:extLst>
              <a:ext uri="{FF2B5EF4-FFF2-40B4-BE49-F238E27FC236}">
                <a16:creationId xmlns:a16="http://schemas.microsoft.com/office/drawing/2014/main" id="{FE22DF59-A908-99DC-1592-A82CCD843FE4}"/>
              </a:ext>
            </a:extLst>
          </p:cNvPr>
          <p:cNvPicPr>
            <a:picLocks noGrp="1" noRot="1" noChangeAspec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Lst>
          </a:blip>
          <a:stretch>
            <a:fillRect/>
          </a:stretch>
        </p:blipFill>
        <p:spPr>
          <a:xfrm>
            <a:off x="10063972" y="103717"/>
            <a:ext cx="1840162" cy="1840162"/>
          </a:xfrm>
          <a:prstGeom prst="rect">
            <a:avLst/>
          </a:prstGeom>
        </p:spPr>
      </p:pic>
      <p:pic>
        <p:nvPicPr>
          <p:cNvPr id="1026" name="Picture 2">
            <a:extLst>
              <a:ext uri="{FF2B5EF4-FFF2-40B4-BE49-F238E27FC236}">
                <a16:creationId xmlns:a16="http://schemas.microsoft.com/office/drawing/2014/main" id="{09F334D7-9849-42A4-FD28-5652DA6D4580}"/>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460506" y="2797890"/>
            <a:ext cx="4797832" cy="269878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5741200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86433D9-6F11-EC7D-C94D-2CD98C415D29}"/>
            </a:ext>
          </a:extLst>
        </p:cNvPr>
        <p:cNvGrpSpPr/>
        <p:nvPr/>
      </p:nvGrpSpPr>
      <p:grpSpPr>
        <a:xfrm>
          <a:off x="0" y="0"/>
          <a:ext cx="0" cy="0"/>
          <a:chOff x="0" y="0"/>
          <a:chExt cx="0" cy="0"/>
        </a:xfrm>
      </p:grpSpPr>
      <p:sp>
        <p:nvSpPr>
          <p:cNvPr id="15" name="Rectangle 14">
            <a:extLst>
              <a:ext uri="{FF2B5EF4-FFF2-40B4-BE49-F238E27FC236}">
                <a16:creationId xmlns:a16="http://schemas.microsoft.com/office/drawing/2014/main" id="{20B1A907-7BA5-7FB7-47E2-69CF14BCBA66}"/>
              </a:ext>
            </a:extLst>
          </p:cNvPr>
          <p:cNvSpPr>
            <a:spLocks noGrp="1" noRot="1" noMove="1" noResize="1" noEditPoints="1" noAdjustHandles="1" noChangeArrowheads="1" noChangeShapeType="1"/>
          </p:cNvSpPr>
          <p:nvPr/>
        </p:nvSpPr>
        <p:spPr>
          <a:xfrm>
            <a:off x="0" y="6484891"/>
            <a:ext cx="12192000" cy="244922"/>
          </a:xfrm>
          <a:prstGeom prst="rect">
            <a:avLst/>
          </a:prstGeom>
          <a:solidFill>
            <a:schemeClr val="bg2">
              <a:lumMod val="2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MX" noProof="0" dirty="0"/>
          </a:p>
        </p:txBody>
      </p:sp>
      <p:sp>
        <p:nvSpPr>
          <p:cNvPr id="10" name="Rectangle 9">
            <a:extLst>
              <a:ext uri="{FF2B5EF4-FFF2-40B4-BE49-F238E27FC236}">
                <a16:creationId xmlns:a16="http://schemas.microsoft.com/office/drawing/2014/main" id="{20477659-BD77-4D17-E751-B958F6C8644D}"/>
              </a:ext>
            </a:extLst>
          </p:cNvPr>
          <p:cNvSpPr/>
          <p:nvPr/>
        </p:nvSpPr>
        <p:spPr>
          <a:xfrm>
            <a:off x="0" y="1765300"/>
            <a:ext cx="12192000" cy="4178300"/>
          </a:xfrm>
          <a:prstGeom prst="rect">
            <a:avLst/>
          </a:prstGeom>
          <a:solidFill>
            <a:srgbClr val="C39E6D"/>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s-MX" noProof="0" dirty="0"/>
              <a:t> </a:t>
            </a:r>
          </a:p>
        </p:txBody>
      </p:sp>
      <p:sp>
        <p:nvSpPr>
          <p:cNvPr id="2" name="Title 1">
            <a:extLst>
              <a:ext uri="{FF2B5EF4-FFF2-40B4-BE49-F238E27FC236}">
                <a16:creationId xmlns:a16="http://schemas.microsoft.com/office/drawing/2014/main" id="{61565FE2-EE13-B899-5CC6-7A554F1A327A}"/>
              </a:ext>
            </a:extLst>
          </p:cNvPr>
          <p:cNvSpPr>
            <a:spLocks noGrp="1" noRot="1" noMove="1" noResize="1" noEditPoints="1" noAdjustHandles="1" noChangeArrowheads="1" noChangeShapeType="1"/>
          </p:cNvSpPr>
          <p:nvPr>
            <p:ph type="ctrTitle"/>
          </p:nvPr>
        </p:nvSpPr>
        <p:spPr>
          <a:xfrm>
            <a:off x="1140776" y="729485"/>
            <a:ext cx="8027399" cy="692834"/>
          </a:xfrm>
        </p:spPr>
        <p:txBody>
          <a:bodyPr>
            <a:noAutofit/>
          </a:bodyPr>
          <a:lstStyle/>
          <a:p>
            <a:pPr algn="l"/>
            <a:r>
              <a:rPr lang="es-MX" sz="5400" b="1" u="sng" noProof="0" dirty="0">
                <a:solidFill>
                  <a:srgbClr val="C39E6D"/>
                </a:solidFill>
                <a:latin typeface="Arial" panose="020B0604020202020204" pitchFamily="34" charset="0"/>
                <a:cs typeface="Arial" panose="020B0604020202020204" pitchFamily="34" charset="0"/>
              </a:rPr>
              <a:t>NADA</a:t>
            </a:r>
            <a:r>
              <a:rPr lang="es-MX" sz="5400" b="1" noProof="0" dirty="0">
                <a:solidFill>
                  <a:srgbClr val="C39E6D"/>
                </a:solidFill>
                <a:latin typeface="Arial" panose="020B0604020202020204" pitchFamily="34" charset="0"/>
                <a:cs typeface="Arial" panose="020B0604020202020204" pitchFamily="34" charset="0"/>
              </a:rPr>
              <a:t> me faltara </a:t>
            </a:r>
            <a:endParaRPr lang="es-MX" sz="5400" noProof="0" dirty="0">
              <a:solidFill>
                <a:srgbClr val="C39E6D"/>
              </a:solidFill>
            </a:endParaRPr>
          </a:p>
        </p:txBody>
      </p:sp>
      <p:sp>
        <p:nvSpPr>
          <p:cNvPr id="3" name="Subtitle 2">
            <a:extLst>
              <a:ext uri="{FF2B5EF4-FFF2-40B4-BE49-F238E27FC236}">
                <a16:creationId xmlns:a16="http://schemas.microsoft.com/office/drawing/2014/main" id="{510DA64D-A219-1692-4B7D-23F526FC0D77}"/>
              </a:ext>
            </a:extLst>
          </p:cNvPr>
          <p:cNvSpPr>
            <a:spLocks noGrp="1" noRot="1" noMove="1" noResize="1" noEditPoints="1" noAdjustHandles="1" noChangeArrowheads="1" noChangeShapeType="1"/>
          </p:cNvSpPr>
          <p:nvPr>
            <p:ph type="subTitle" idx="1"/>
          </p:nvPr>
        </p:nvSpPr>
        <p:spPr>
          <a:xfrm>
            <a:off x="7550149" y="6480081"/>
            <a:ext cx="4641851" cy="244923"/>
          </a:xfrm>
        </p:spPr>
        <p:txBody>
          <a:bodyPr>
            <a:normAutofit/>
          </a:bodyPr>
          <a:lstStyle/>
          <a:p>
            <a:pPr algn="l"/>
            <a:r>
              <a:rPr lang="es-MX" sz="1100" b="1" spc="600" noProof="0" dirty="0">
                <a:solidFill>
                  <a:schemeClr val="bg1"/>
                </a:solidFill>
                <a:latin typeface="Monse"/>
              </a:rPr>
              <a:t>XIV CONGRESO PERLAS PRECIOSAS</a:t>
            </a:r>
          </a:p>
        </p:txBody>
      </p:sp>
      <p:sp>
        <p:nvSpPr>
          <p:cNvPr id="12" name="TextBox 11">
            <a:extLst>
              <a:ext uri="{FF2B5EF4-FFF2-40B4-BE49-F238E27FC236}">
                <a16:creationId xmlns:a16="http://schemas.microsoft.com/office/drawing/2014/main" id="{3E5607E0-1190-019D-CAAC-6E6EA6E0CC57}"/>
              </a:ext>
            </a:extLst>
          </p:cNvPr>
          <p:cNvSpPr txBox="1">
            <a:spLocks noGrp="1" noRot="1" noMove="1" noResize="1" noEditPoints="1" noAdjustHandles="1" noChangeArrowheads="1" noChangeShapeType="1"/>
          </p:cNvSpPr>
          <p:nvPr/>
        </p:nvSpPr>
        <p:spPr>
          <a:xfrm>
            <a:off x="466725" y="2185244"/>
            <a:ext cx="10523008" cy="3170099"/>
          </a:xfrm>
          <a:prstGeom prst="rect">
            <a:avLst/>
          </a:prstGeom>
          <a:noFill/>
        </p:spPr>
        <p:txBody>
          <a:bodyPr wrap="square">
            <a:spAutoFit/>
          </a:bodyPr>
          <a:lstStyle/>
          <a:p>
            <a:r>
              <a:rPr lang="es-MX" sz="3600" b="1" noProof="0" dirty="0"/>
              <a:t>“Nada me faltara” – En Plenitud </a:t>
            </a:r>
          </a:p>
          <a:p>
            <a:endParaRPr lang="es-MX" sz="3200" noProof="0" dirty="0"/>
          </a:p>
          <a:p>
            <a:pPr marL="457200" indent="-457200">
              <a:buFont typeface="Arial" panose="020B0604020202020204" pitchFamily="34" charset="0"/>
              <a:buChar char="•"/>
            </a:pPr>
            <a:r>
              <a:rPr lang="es-MX" sz="3600" noProof="0" dirty="0"/>
              <a:t>Cuando hay paz</a:t>
            </a:r>
          </a:p>
          <a:p>
            <a:endParaRPr lang="es-MX" sz="3200" noProof="0" dirty="0"/>
          </a:p>
          <a:p>
            <a:endParaRPr lang="es-MX" sz="3200" noProof="0" dirty="0"/>
          </a:p>
          <a:p>
            <a:endParaRPr lang="es-MX" sz="3200" noProof="0" dirty="0"/>
          </a:p>
        </p:txBody>
      </p:sp>
      <p:sp>
        <p:nvSpPr>
          <p:cNvPr id="16" name="Rectangle 15">
            <a:extLst>
              <a:ext uri="{FF2B5EF4-FFF2-40B4-BE49-F238E27FC236}">
                <a16:creationId xmlns:a16="http://schemas.microsoft.com/office/drawing/2014/main" id="{B933418B-36B5-281C-7870-AD149CF410E3}"/>
              </a:ext>
            </a:extLst>
          </p:cNvPr>
          <p:cNvSpPr>
            <a:spLocks noGrp="1" noRot="1" noMove="1" noResize="1" noEditPoints="1" noAdjustHandles="1" noChangeArrowheads="1" noChangeShapeType="1"/>
          </p:cNvSpPr>
          <p:nvPr/>
        </p:nvSpPr>
        <p:spPr>
          <a:xfrm>
            <a:off x="597654" y="711875"/>
            <a:ext cx="230187" cy="471763"/>
          </a:xfrm>
          <a:prstGeom prst="rect">
            <a:avLst/>
          </a:prstGeom>
          <a:solidFill>
            <a:schemeClr val="bg2">
              <a:lumMod val="2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MX" noProof="0" dirty="0"/>
          </a:p>
        </p:txBody>
      </p:sp>
      <p:sp>
        <p:nvSpPr>
          <p:cNvPr id="18" name="Rectangle 17">
            <a:extLst>
              <a:ext uri="{FF2B5EF4-FFF2-40B4-BE49-F238E27FC236}">
                <a16:creationId xmlns:a16="http://schemas.microsoft.com/office/drawing/2014/main" id="{BDA18A56-0E3E-8AF9-36BD-6FE90D42D2D7}"/>
              </a:ext>
            </a:extLst>
          </p:cNvPr>
          <p:cNvSpPr>
            <a:spLocks noGrp="1" noRot="1" noMove="1" noResize="1" noEditPoints="1" noAdjustHandles="1" noChangeArrowheads="1" noChangeShapeType="1"/>
          </p:cNvSpPr>
          <p:nvPr/>
        </p:nvSpPr>
        <p:spPr>
          <a:xfrm>
            <a:off x="870505" y="711877"/>
            <a:ext cx="248443" cy="471764"/>
          </a:xfrm>
          <a:prstGeom prst="rect">
            <a:avLst/>
          </a:prstGeom>
          <a:solidFill>
            <a:srgbClr val="C39E6D"/>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MX" noProof="0" dirty="0"/>
          </a:p>
        </p:txBody>
      </p:sp>
      <p:pic>
        <p:nvPicPr>
          <p:cNvPr id="21" name="Picture 20" descr="A logo with a pearl in the center&#10;&#10;AI-generated content may be incorrect.">
            <a:extLst>
              <a:ext uri="{FF2B5EF4-FFF2-40B4-BE49-F238E27FC236}">
                <a16:creationId xmlns:a16="http://schemas.microsoft.com/office/drawing/2014/main" id="{3B15D176-997F-0EDC-E8C2-FE23198C2951}"/>
              </a:ext>
            </a:extLst>
          </p:cNvPr>
          <p:cNvPicPr>
            <a:picLocks noGrp="1" noRot="1" noChangeAspect="1" noMove="1" noResize="1" noEditPoints="1" noAdjustHandles="1" noChangeArrowheads="1" noChangeShapeType="1" noCrop="1"/>
          </p:cNvPicPr>
          <p:nvPr/>
        </p:nvPicPr>
        <p:blipFill>
          <a:blip r:embed="rId2">
            <a:extLst>
              <a:ext uri="{28A0092B-C50C-407E-A947-70E740481C1C}">
                <a14:useLocalDpi xmlns:a14="http://schemas.microsoft.com/office/drawing/2010/main" val="0"/>
              </a:ext>
            </a:extLst>
          </a:blip>
          <a:stretch>
            <a:fillRect/>
          </a:stretch>
        </p:blipFill>
        <p:spPr>
          <a:xfrm>
            <a:off x="10063972" y="103717"/>
            <a:ext cx="1840162" cy="1840162"/>
          </a:xfrm>
          <a:prstGeom prst="rect">
            <a:avLst/>
          </a:prstGeom>
        </p:spPr>
      </p:pic>
      <p:pic>
        <p:nvPicPr>
          <p:cNvPr id="2050" name="Picture 2">
            <a:extLst>
              <a:ext uri="{FF2B5EF4-FFF2-40B4-BE49-F238E27FC236}">
                <a16:creationId xmlns:a16="http://schemas.microsoft.com/office/drawing/2014/main" id="{D5ACFA6B-B7E3-8CB2-A01D-1C2C242925D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941974" y="2808936"/>
            <a:ext cx="4245429" cy="283249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6819525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66D245D-B225-846C-8E63-176A3493DAA8}"/>
            </a:ext>
          </a:extLst>
        </p:cNvPr>
        <p:cNvGrpSpPr/>
        <p:nvPr/>
      </p:nvGrpSpPr>
      <p:grpSpPr>
        <a:xfrm>
          <a:off x="0" y="0"/>
          <a:ext cx="0" cy="0"/>
          <a:chOff x="0" y="0"/>
          <a:chExt cx="0" cy="0"/>
        </a:xfrm>
      </p:grpSpPr>
      <p:sp>
        <p:nvSpPr>
          <p:cNvPr id="15" name="Rectangle 14">
            <a:extLst>
              <a:ext uri="{FF2B5EF4-FFF2-40B4-BE49-F238E27FC236}">
                <a16:creationId xmlns:a16="http://schemas.microsoft.com/office/drawing/2014/main" id="{B002FEEF-F3A5-6988-C165-90534514B9DC}"/>
              </a:ext>
            </a:extLst>
          </p:cNvPr>
          <p:cNvSpPr>
            <a:spLocks noGrp="1" noRot="1" noMove="1" noResize="1" noEditPoints="1" noAdjustHandles="1" noChangeArrowheads="1" noChangeShapeType="1"/>
          </p:cNvSpPr>
          <p:nvPr/>
        </p:nvSpPr>
        <p:spPr>
          <a:xfrm>
            <a:off x="0" y="6484891"/>
            <a:ext cx="12192000" cy="244922"/>
          </a:xfrm>
          <a:prstGeom prst="rect">
            <a:avLst/>
          </a:prstGeom>
          <a:solidFill>
            <a:schemeClr val="bg2">
              <a:lumMod val="2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MX" noProof="0" dirty="0"/>
          </a:p>
        </p:txBody>
      </p:sp>
      <p:sp>
        <p:nvSpPr>
          <p:cNvPr id="10" name="Rectangle 9">
            <a:extLst>
              <a:ext uri="{FF2B5EF4-FFF2-40B4-BE49-F238E27FC236}">
                <a16:creationId xmlns:a16="http://schemas.microsoft.com/office/drawing/2014/main" id="{9CBF6367-8575-A805-EEB0-E34DC212572E}"/>
              </a:ext>
            </a:extLst>
          </p:cNvPr>
          <p:cNvSpPr/>
          <p:nvPr/>
        </p:nvSpPr>
        <p:spPr>
          <a:xfrm>
            <a:off x="0" y="1765300"/>
            <a:ext cx="12192000" cy="4178300"/>
          </a:xfrm>
          <a:prstGeom prst="rect">
            <a:avLst/>
          </a:prstGeom>
          <a:solidFill>
            <a:srgbClr val="C39E6D"/>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s-MX" noProof="0" dirty="0"/>
              <a:t> </a:t>
            </a:r>
          </a:p>
        </p:txBody>
      </p:sp>
      <p:sp>
        <p:nvSpPr>
          <p:cNvPr id="2" name="Title 1">
            <a:extLst>
              <a:ext uri="{FF2B5EF4-FFF2-40B4-BE49-F238E27FC236}">
                <a16:creationId xmlns:a16="http://schemas.microsoft.com/office/drawing/2014/main" id="{66DBFFBD-CFA2-9D82-459C-8B77B3F70C0C}"/>
              </a:ext>
            </a:extLst>
          </p:cNvPr>
          <p:cNvSpPr>
            <a:spLocks noGrp="1" noRot="1" noMove="1" noResize="1" noEditPoints="1" noAdjustHandles="1" noChangeArrowheads="1" noChangeShapeType="1"/>
          </p:cNvSpPr>
          <p:nvPr>
            <p:ph type="ctrTitle"/>
          </p:nvPr>
        </p:nvSpPr>
        <p:spPr>
          <a:xfrm>
            <a:off x="1140776" y="729485"/>
            <a:ext cx="8027399" cy="692834"/>
          </a:xfrm>
        </p:spPr>
        <p:txBody>
          <a:bodyPr>
            <a:noAutofit/>
          </a:bodyPr>
          <a:lstStyle/>
          <a:p>
            <a:pPr algn="l"/>
            <a:r>
              <a:rPr lang="es-MX" sz="5400" b="1" u="sng" noProof="0" dirty="0">
                <a:solidFill>
                  <a:srgbClr val="C39E6D"/>
                </a:solidFill>
                <a:latin typeface="Arial" panose="020B0604020202020204" pitchFamily="34" charset="0"/>
                <a:cs typeface="Arial" panose="020B0604020202020204" pitchFamily="34" charset="0"/>
              </a:rPr>
              <a:t>NADA</a:t>
            </a:r>
            <a:r>
              <a:rPr lang="es-MX" sz="5400" b="1" noProof="0" dirty="0">
                <a:solidFill>
                  <a:srgbClr val="C39E6D"/>
                </a:solidFill>
                <a:latin typeface="Arial" panose="020B0604020202020204" pitchFamily="34" charset="0"/>
                <a:cs typeface="Arial" panose="020B0604020202020204" pitchFamily="34" charset="0"/>
              </a:rPr>
              <a:t> me faltara </a:t>
            </a:r>
            <a:endParaRPr lang="es-MX" sz="5400" noProof="0" dirty="0">
              <a:solidFill>
                <a:srgbClr val="C39E6D"/>
              </a:solidFill>
            </a:endParaRPr>
          </a:p>
        </p:txBody>
      </p:sp>
      <p:sp>
        <p:nvSpPr>
          <p:cNvPr id="3" name="Subtitle 2">
            <a:extLst>
              <a:ext uri="{FF2B5EF4-FFF2-40B4-BE49-F238E27FC236}">
                <a16:creationId xmlns:a16="http://schemas.microsoft.com/office/drawing/2014/main" id="{199673DF-C2DE-644A-72FF-91FBA9B561BC}"/>
              </a:ext>
            </a:extLst>
          </p:cNvPr>
          <p:cNvSpPr>
            <a:spLocks noGrp="1" noRot="1" noMove="1" noResize="1" noEditPoints="1" noAdjustHandles="1" noChangeArrowheads="1" noChangeShapeType="1"/>
          </p:cNvSpPr>
          <p:nvPr>
            <p:ph type="subTitle" idx="1"/>
          </p:nvPr>
        </p:nvSpPr>
        <p:spPr>
          <a:xfrm>
            <a:off x="7550149" y="6480081"/>
            <a:ext cx="4641851" cy="244923"/>
          </a:xfrm>
        </p:spPr>
        <p:txBody>
          <a:bodyPr>
            <a:normAutofit/>
          </a:bodyPr>
          <a:lstStyle/>
          <a:p>
            <a:pPr algn="l"/>
            <a:r>
              <a:rPr lang="es-MX" sz="1100" b="1" spc="600" noProof="0" dirty="0">
                <a:solidFill>
                  <a:schemeClr val="bg1"/>
                </a:solidFill>
                <a:latin typeface="Monse"/>
              </a:rPr>
              <a:t>XIV CONGRESO PERLAS PRECIOSAS</a:t>
            </a:r>
          </a:p>
        </p:txBody>
      </p:sp>
      <p:sp>
        <p:nvSpPr>
          <p:cNvPr id="12" name="TextBox 11">
            <a:extLst>
              <a:ext uri="{FF2B5EF4-FFF2-40B4-BE49-F238E27FC236}">
                <a16:creationId xmlns:a16="http://schemas.microsoft.com/office/drawing/2014/main" id="{C4D87310-2C8E-AB03-F607-ECA4470F7303}"/>
              </a:ext>
            </a:extLst>
          </p:cNvPr>
          <p:cNvSpPr txBox="1">
            <a:spLocks noGrp="1" noRot="1" noMove="1" noResize="1" noEditPoints="1" noAdjustHandles="1" noChangeArrowheads="1" noChangeShapeType="1"/>
          </p:cNvSpPr>
          <p:nvPr/>
        </p:nvSpPr>
        <p:spPr>
          <a:xfrm>
            <a:off x="466725" y="2185244"/>
            <a:ext cx="10523008" cy="3785652"/>
          </a:xfrm>
          <a:prstGeom prst="rect">
            <a:avLst/>
          </a:prstGeom>
          <a:noFill/>
        </p:spPr>
        <p:txBody>
          <a:bodyPr wrap="square">
            <a:spAutoFit/>
          </a:bodyPr>
          <a:lstStyle/>
          <a:p>
            <a:r>
              <a:rPr lang="es-MX" sz="3600" b="1" noProof="0" dirty="0"/>
              <a:t>“Nada me faltara” – En </a:t>
            </a:r>
            <a:r>
              <a:rPr lang="es-MX" sz="3600" b="1" dirty="0"/>
              <a:t>Plenitud</a:t>
            </a:r>
            <a:r>
              <a:rPr lang="es-MX" sz="3600" b="1" noProof="0" dirty="0"/>
              <a:t> </a:t>
            </a:r>
          </a:p>
          <a:p>
            <a:endParaRPr lang="es-MX" sz="3200" noProof="0" dirty="0"/>
          </a:p>
          <a:p>
            <a:pPr marL="457200" indent="-457200">
              <a:buFont typeface="Arial" panose="020B0604020202020204" pitchFamily="34" charset="0"/>
              <a:buChar char="•"/>
            </a:pPr>
            <a:r>
              <a:rPr lang="es-MX" sz="3600" noProof="0" dirty="0"/>
              <a:t>Cuando hay paz</a:t>
            </a:r>
          </a:p>
          <a:p>
            <a:pPr marL="457200" indent="-457200">
              <a:buFont typeface="Arial" panose="020B0604020202020204" pitchFamily="34" charset="0"/>
              <a:buChar char="•"/>
            </a:pPr>
            <a:r>
              <a:rPr lang="es-MX" sz="3600" noProof="0" dirty="0"/>
              <a:t>Cuando las cosas van “bien”</a:t>
            </a:r>
          </a:p>
          <a:p>
            <a:endParaRPr lang="es-MX" sz="3600" noProof="0" dirty="0"/>
          </a:p>
          <a:p>
            <a:endParaRPr lang="es-MX" sz="3200" noProof="0" dirty="0"/>
          </a:p>
          <a:p>
            <a:endParaRPr lang="es-MX" sz="3200" noProof="0" dirty="0"/>
          </a:p>
        </p:txBody>
      </p:sp>
      <p:sp>
        <p:nvSpPr>
          <p:cNvPr id="16" name="Rectangle 15">
            <a:extLst>
              <a:ext uri="{FF2B5EF4-FFF2-40B4-BE49-F238E27FC236}">
                <a16:creationId xmlns:a16="http://schemas.microsoft.com/office/drawing/2014/main" id="{9D676E40-54F4-B017-6D85-4BB31397E089}"/>
              </a:ext>
            </a:extLst>
          </p:cNvPr>
          <p:cNvSpPr>
            <a:spLocks noGrp="1" noRot="1" noMove="1" noResize="1" noEditPoints="1" noAdjustHandles="1" noChangeArrowheads="1" noChangeShapeType="1"/>
          </p:cNvSpPr>
          <p:nvPr/>
        </p:nvSpPr>
        <p:spPr>
          <a:xfrm>
            <a:off x="597654" y="711875"/>
            <a:ext cx="230187" cy="471763"/>
          </a:xfrm>
          <a:prstGeom prst="rect">
            <a:avLst/>
          </a:prstGeom>
          <a:solidFill>
            <a:schemeClr val="bg2">
              <a:lumMod val="2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MX" noProof="0" dirty="0"/>
          </a:p>
        </p:txBody>
      </p:sp>
      <p:sp>
        <p:nvSpPr>
          <p:cNvPr id="18" name="Rectangle 17">
            <a:extLst>
              <a:ext uri="{FF2B5EF4-FFF2-40B4-BE49-F238E27FC236}">
                <a16:creationId xmlns:a16="http://schemas.microsoft.com/office/drawing/2014/main" id="{E1B279CA-37E7-5616-8E06-9F7DF34035C0}"/>
              </a:ext>
            </a:extLst>
          </p:cNvPr>
          <p:cNvSpPr>
            <a:spLocks noGrp="1" noRot="1" noMove="1" noResize="1" noEditPoints="1" noAdjustHandles="1" noChangeArrowheads="1" noChangeShapeType="1"/>
          </p:cNvSpPr>
          <p:nvPr/>
        </p:nvSpPr>
        <p:spPr>
          <a:xfrm>
            <a:off x="870505" y="711877"/>
            <a:ext cx="248443" cy="471764"/>
          </a:xfrm>
          <a:prstGeom prst="rect">
            <a:avLst/>
          </a:prstGeom>
          <a:solidFill>
            <a:srgbClr val="C39E6D"/>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MX" noProof="0" dirty="0"/>
          </a:p>
        </p:txBody>
      </p:sp>
      <p:pic>
        <p:nvPicPr>
          <p:cNvPr id="21" name="Picture 20" descr="A logo with a pearl in the center&#10;&#10;AI-generated content may be incorrect.">
            <a:extLst>
              <a:ext uri="{FF2B5EF4-FFF2-40B4-BE49-F238E27FC236}">
                <a16:creationId xmlns:a16="http://schemas.microsoft.com/office/drawing/2014/main" id="{1B5F82E3-DF7B-383F-A06E-256B03E44DC2}"/>
              </a:ext>
            </a:extLst>
          </p:cNvPr>
          <p:cNvPicPr>
            <a:picLocks noGrp="1" noRot="1" noChangeAspect="1" noMove="1" noResize="1" noEditPoints="1" noAdjustHandles="1" noChangeArrowheads="1" noChangeShapeType="1" noCrop="1"/>
          </p:cNvPicPr>
          <p:nvPr/>
        </p:nvPicPr>
        <p:blipFill>
          <a:blip r:embed="rId2">
            <a:extLst>
              <a:ext uri="{28A0092B-C50C-407E-A947-70E740481C1C}">
                <a14:useLocalDpi xmlns:a14="http://schemas.microsoft.com/office/drawing/2010/main" val="0"/>
              </a:ext>
            </a:extLst>
          </a:blip>
          <a:stretch>
            <a:fillRect/>
          </a:stretch>
        </p:blipFill>
        <p:spPr>
          <a:xfrm>
            <a:off x="10063972" y="103717"/>
            <a:ext cx="1840162" cy="1840162"/>
          </a:xfrm>
          <a:prstGeom prst="rect">
            <a:avLst/>
          </a:prstGeom>
        </p:spPr>
      </p:pic>
      <p:pic>
        <p:nvPicPr>
          <p:cNvPr id="2050" name="Picture 2">
            <a:extLst>
              <a:ext uri="{FF2B5EF4-FFF2-40B4-BE49-F238E27FC236}">
                <a16:creationId xmlns:a16="http://schemas.microsoft.com/office/drawing/2014/main" id="{CCC6E19F-1F89-1EE1-1FE5-23812EE5AE0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941974" y="2808936"/>
            <a:ext cx="4245429" cy="283249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7608482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8BC9317-754E-CD8F-5A26-16F77054A8B7}"/>
            </a:ext>
          </a:extLst>
        </p:cNvPr>
        <p:cNvGrpSpPr/>
        <p:nvPr/>
      </p:nvGrpSpPr>
      <p:grpSpPr>
        <a:xfrm>
          <a:off x="0" y="0"/>
          <a:ext cx="0" cy="0"/>
          <a:chOff x="0" y="0"/>
          <a:chExt cx="0" cy="0"/>
        </a:xfrm>
      </p:grpSpPr>
      <p:sp>
        <p:nvSpPr>
          <p:cNvPr id="15" name="Rectangle 14">
            <a:extLst>
              <a:ext uri="{FF2B5EF4-FFF2-40B4-BE49-F238E27FC236}">
                <a16:creationId xmlns:a16="http://schemas.microsoft.com/office/drawing/2014/main" id="{0F22757D-6A97-B4CF-5250-BDEAA09518D1}"/>
              </a:ext>
            </a:extLst>
          </p:cNvPr>
          <p:cNvSpPr>
            <a:spLocks noGrp="1" noRot="1" noMove="1" noResize="1" noEditPoints="1" noAdjustHandles="1" noChangeArrowheads="1" noChangeShapeType="1"/>
          </p:cNvSpPr>
          <p:nvPr/>
        </p:nvSpPr>
        <p:spPr>
          <a:xfrm>
            <a:off x="0" y="6484891"/>
            <a:ext cx="12192000" cy="244922"/>
          </a:xfrm>
          <a:prstGeom prst="rect">
            <a:avLst/>
          </a:prstGeom>
          <a:solidFill>
            <a:schemeClr val="bg2">
              <a:lumMod val="2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MX" noProof="0" dirty="0"/>
          </a:p>
        </p:txBody>
      </p:sp>
      <p:sp>
        <p:nvSpPr>
          <p:cNvPr id="10" name="Rectangle 9">
            <a:extLst>
              <a:ext uri="{FF2B5EF4-FFF2-40B4-BE49-F238E27FC236}">
                <a16:creationId xmlns:a16="http://schemas.microsoft.com/office/drawing/2014/main" id="{D39D62BB-7534-CA57-7ACD-26B107A8D450}"/>
              </a:ext>
            </a:extLst>
          </p:cNvPr>
          <p:cNvSpPr/>
          <p:nvPr/>
        </p:nvSpPr>
        <p:spPr>
          <a:xfrm>
            <a:off x="0" y="1765300"/>
            <a:ext cx="12192000" cy="4178300"/>
          </a:xfrm>
          <a:prstGeom prst="rect">
            <a:avLst/>
          </a:prstGeom>
          <a:solidFill>
            <a:srgbClr val="C39E6D"/>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s-MX" noProof="0" dirty="0"/>
              <a:t> </a:t>
            </a:r>
          </a:p>
        </p:txBody>
      </p:sp>
      <p:sp>
        <p:nvSpPr>
          <p:cNvPr id="2" name="Title 1">
            <a:extLst>
              <a:ext uri="{FF2B5EF4-FFF2-40B4-BE49-F238E27FC236}">
                <a16:creationId xmlns:a16="http://schemas.microsoft.com/office/drawing/2014/main" id="{D16C22C4-2A3B-D18A-D778-4826430BDF7D}"/>
              </a:ext>
            </a:extLst>
          </p:cNvPr>
          <p:cNvSpPr>
            <a:spLocks noGrp="1" noRot="1" noMove="1" noResize="1" noEditPoints="1" noAdjustHandles="1" noChangeArrowheads="1" noChangeShapeType="1"/>
          </p:cNvSpPr>
          <p:nvPr>
            <p:ph type="ctrTitle"/>
          </p:nvPr>
        </p:nvSpPr>
        <p:spPr>
          <a:xfrm>
            <a:off x="1140776" y="729485"/>
            <a:ext cx="8027399" cy="692834"/>
          </a:xfrm>
        </p:spPr>
        <p:txBody>
          <a:bodyPr>
            <a:noAutofit/>
          </a:bodyPr>
          <a:lstStyle/>
          <a:p>
            <a:pPr algn="l"/>
            <a:r>
              <a:rPr lang="es-MX" sz="5400" b="1" u="sng" noProof="0" dirty="0">
                <a:solidFill>
                  <a:srgbClr val="C39E6D"/>
                </a:solidFill>
                <a:latin typeface="Arial" panose="020B0604020202020204" pitchFamily="34" charset="0"/>
                <a:cs typeface="Arial" panose="020B0604020202020204" pitchFamily="34" charset="0"/>
              </a:rPr>
              <a:t>NADA</a:t>
            </a:r>
            <a:r>
              <a:rPr lang="es-MX" sz="5400" b="1" noProof="0" dirty="0">
                <a:solidFill>
                  <a:srgbClr val="C39E6D"/>
                </a:solidFill>
                <a:latin typeface="Arial" panose="020B0604020202020204" pitchFamily="34" charset="0"/>
                <a:cs typeface="Arial" panose="020B0604020202020204" pitchFamily="34" charset="0"/>
              </a:rPr>
              <a:t> me faltara </a:t>
            </a:r>
            <a:endParaRPr lang="es-MX" sz="5400" noProof="0" dirty="0">
              <a:solidFill>
                <a:srgbClr val="C39E6D"/>
              </a:solidFill>
            </a:endParaRPr>
          </a:p>
        </p:txBody>
      </p:sp>
      <p:sp>
        <p:nvSpPr>
          <p:cNvPr id="3" name="Subtitle 2">
            <a:extLst>
              <a:ext uri="{FF2B5EF4-FFF2-40B4-BE49-F238E27FC236}">
                <a16:creationId xmlns:a16="http://schemas.microsoft.com/office/drawing/2014/main" id="{D0438EB6-60E6-228D-791E-F895BEF09151}"/>
              </a:ext>
            </a:extLst>
          </p:cNvPr>
          <p:cNvSpPr>
            <a:spLocks noGrp="1" noRot="1" noMove="1" noResize="1" noEditPoints="1" noAdjustHandles="1" noChangeArrowheads="1" noChangeShapeType="1"/>
          </p:cNvSpPr>
          <p:nvPr>
            <p:ph type="subTitle" idx="1"/>
          </p:nvPr>
        </p:nvSpPr>
        <p:spPr>
          <a:xfrm>
            <a:off x="7550149" y="6480081"/>
            <a:ext cx="4641851" cy="244923"/>
          </a:xfrm>
        </p:spPr>
        <p:txBody>
          <a:bodyPr>
            <a:normAutofit/>
          </a:bodyPr>
          <a:lstStyle/>
          <a:p>
            <a:pPr algn="l"/>
            <a:r>
              <a:rPr lang="es-MX" sz="1100" b="1" spc="600" noProof="0" dirty="0">
                <a:solidFill>
                  <a:schemeClr val="bg1"/>
                </a:solidFill>
                <a:latin typeface="Monse"/>
              </a:rPr>
              <a:t>XIV CONGRESO PERLAS PRECIOSAS</a:t>
            </a:r>
          </a:p>
        </p:txBody>
      </p:sp>
      <p:sp>
        <p:nvSpPr>
          <p:cNvPr id="12" name="TextBox 11">
            <a:extLst>
              <a:ext uri="{FF2B5EF4-FFF2-40B4-BE49-F238E27FC236}">
                <a16:creationId xmlns:a16="http://schemas.microsoft.com/office/drawing/2014/main" id="{CC0554F8-C351-71D5-F79F-3451F373F713}"/>
              </a:ext>
            </a:extLst>
          </p:cNvPr>
          <p:cNvSpPr txBox="1">
            <a:spLocks noGrp="1" noRot="1" noMove="1" noResize="1" noEditPoints="1" noAdjustHandles="1" noChangeArrowheads="1" noChangeShapeType="1"/>
          </p:cNvSpPr>
          <p:nvPr/>
        </p:nvSpPr>
        <p:spPr>
          <a:xfrm>
            <a:off x="466725" y="2185244"/>
            <a:ext cx="10523008" cy="3785652"/>
          </a:xfrm>
          <a:prstGeom prst="rect">
            <a:avLst/>
          </a:prstGeom>
          <a:noFill/>
        </p:spPr>
        <p:txBody>
          <a:bodyPr wrap="square">
            <a:spAutoFit/>
          </a:bodyPr>
          <a:lstStyle/>
          <a:p>
            <a:r>
              <a:rPr lang="es-MX" sz="3600" b="1" noProof="0" dirty="0"/>
              <a:t>“Nada me faltara” – En Plenitud </a:t>
            </a:r>
          </a:p>
          <a:p>
            <a:endParaRPr lang="es-MX" sz="3200" noProof="0" dirty="0"/>
          </a:p>
          <a:p>
            <a:pPr marL="457200" indent="-457200">
              <a:buFont typeface="Arial" panose="020B0604020202020204" pitchFamily="34" charset="0"/>
              <a:buChar char="•"/>
            </a:pPr>
            <a:r>
              <a:rPr lang="es-MX" sz="3600" noProof="0" dirty="0"/>
              <a:t>Cuando hay paz</a:t>
            </a:r>
          </a:p>
          <a:p>
            <a:pPr marL="457200" indent="-457200">
              <a:buFont typeface="Arial" panose="020B0604020202020204" pitchFamily="34" charset="0"/>
              <a:buChar char="•"/>
            </a:pPr>
            <a:r>
              <a:rPr lang="es-MX" sz="3600" noProof="0" dirty="0"/>
              <a:t>Cuando las cosas van “bien”</a:t>
            </a:r>
          </a:p>
          <a:p>
            <a:pPr marL="457200" indent="-457200">
              <a:buFont typeface="Arial" panose="020B0604020202020204" pitchFamily="34" charset="0"/>
              <a:buChar char="•"/>
            </a:pPr>
            <a:r>
              <a:rPr lang="es-MX" sz="3600" noProof="0" dirty="0"/>
              <a:t>Cuando hay “suficiente”</a:t>
            </a:r>
          </a:p>
          <a:p>
            <a:endParaRPr lang="es-MX" sz="3200" noProof="0" dirty="0"/>
          </a:p>
          <a:p>
            <a:endParaRPr lang="es-MX" sz="3200" noProof="0" dirty="0"/>
          </a:p>
        </p:txBody>
      </p:sp>
      <p:sp>
        <p:nvSpPr>
          <p:cNvPr id="16" name="Rectangle 15">
            <a:extLst>
              <a:ext uri="{FF2B5EF4-FFF2-40B4-BE49-F238E27FC236}">
                <a16:creationId xmlns:a16="http://schemas.microsoft.com/office/drawing/2014/main" id="{4DAE6E13-C371-6AF8-AFAC-FF9381404734}"/>
              </a:ext>
            </a:extLst>
          </p:cNvPr>
          <p:cNvSpPr>
            <a:spLocks noGrp="1" noRot="1" noMove="1" noResize="1" noEditPoints="1" noAdjustHandles="1" noChangeArrowheads="1" noChangeShapeType="1"/>
          </p:cNvSpPr>
          <p:nvPr/>
        </p:nvSpPr>
        <p:spPr>
          <a:xfrm>
            <a:off x="597654" y="711875"/>
            <a:ext cx="230187" cy="471763"/>
          </a:xfrm>
          <a:prstGeom prst="rect">
            <a:avLst/>
          </a:prstGeom>
          <a:solidFill>
            <a:schemeClr val="bg2">
              <a:lumMod val="2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MX" noProof="0" dirty="0"/>
          </a:p>
        </p:txBody>
      </p:sp>
      <p:sp>
        <p:nvSpPr>
          <p:cNvPr id="18" name="Rectangle 17">
            <a:extLst>
              <a:ext uri="{FF2B5EF4-FFF2-40B4-BE49-F238E27FC236}">
                <a16:creationId xmlns:a16="http://schemas.microsoft.com/office/drawing/2014/main" id="{7CE69A8B-21D6-7F4A-D79D-AE356795A85C}"/>
              </a:ext>
            </a:extLst>
          </p:cNvPr>
          <p:cNvSpPr>
            <a:spLocks noGrp="1" noRot="1" noMove="1" noResize="1" noEditPoints="1" noAdjustHandles="1" noChangeArrowheads="1" noChangeShapeType="1"/>
          </p:cNvSpPr>
          <p:nvPr/>
        </p:nvSpPr>
        <p:spPr>
          <a:xfrm>
            <a:off x="870505" y="711877"/>
            <a:ext cx="248443" cy="471764"/>
          </a:xfrm>
          <a:prstGeom prst="rect">
            <a:avLst/>
          </a:prstGeom>
          <a:solidFill>
            <a:srgbClr val="C39E6D"/>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MX" noProof="0" dirty="0"/>
          </a:p>
        </p:txBody>
      </p:sp>
      <p:pic>
        <p:nvPicPr>
          <p:cNvPr id="21" name="Picture 20" descr="A logo with a pearl in the center&#10;&#10;AI-generated content may be incorrect.">
            <a:extLst>
              <a:ext uri="{FF2B5EF4-FFF2-40B4-BE49-F238E27FC236}">
                <a16:creationId xmlns:a16="http://schemas.microsoft.com/office/drawing/2014/main" id="{0FB82AE1-95F2-43CF-5D4B-35E70F2B6037}"/>
              </a:ext>
            </a:extLst>
          </p:cNvPr>
          <p:cNvPicPr>
            <a:picLocks noGrp="1" noRot="1" noChangeAspec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Lst>
          </a:blip>
          <a:stretch>
            <a:fillRect/>
          </a:stretch>
        </p:blipFill>
        <p:spPr>
          <a:xfrm>
            <a:off x="10063972" y="103717"/>
            <a:ext cx="1840162" cy="1840162"/>
          </a:xfrm>
          <a:prstGeom prst="rect">
            <a:avLst/>
          </a:prstGeom>
        </p:spPr>
      </p:pic>
      <p:pic>
        <p:nvPicPr>
          <p:cNvPr id="2050" name="Picture 2">
            <a:extLst>
              <a:ext uri="{FF2B5EF4-FFF2-40B4-BE49-F238E27FC236}">
                <a16:creationId xmlns:a16="http://schemas.microsoft.com/office/drawing/2014/main" id="{438C44EE-085D-2B54-10B5-112730B6150C}"/>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941974" y="2808936"/>
            <a:ext cx="4245429" cy="283249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0771352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6BCD6C7-6766-0BD5-8A14-56E752D8F130}"/>
            </a:ext>
          </a:extLst>
        </p:cNvPr>
        <p:cNvGrpSpPr/>
        <p:nvPr/>
      </p:nvGrpSpPr>
      <p:grpSpPr>
        <a:xfrm>
          <a:off x="0" y="0"/>
          <a:ext cx="0" cy="0"/>
          <a:chOff x="0" y="0"/>
          <a:chExt cx="0" cy="0"/>
        </a:xfrm>
      </p:grpSpPr>
      <p:sp>
        <p:nvSpPr>
          <p:cNvPr id="15" name="Rectangle 14">
            <a:extLst>
              <a:ext uri="{FF2B5EF4-FFF2-40B4-BE49-F238E27FC236}">
                <a16:creationId xmlns:a16="http://schemas.microsoft.com/office/drawing/2014/main" id="{6E9FF12A-8847-912E-39D0-768684411EF6}"/>
              </a:ext>
            </a:extLst>
          </p:cNvPr>
          <p:cNvSpPr>
            <a:spLocks noGrp="1" noRot="1" noMove="1" noResize="1" noEditPoints="1" noAdjustHandles="1" noChangeArrowheads="1" noChangeShapeType="1"/>
          </p:cNvSpPr>
          <p:nvPr/>
        </p:nvSpPr>
        <p:spPr>
          <a:xfrm>
            <a:off x="0" y="6484891"/>
            <a:ext cx="12192000" cy="244922"/>
          </a:xfrm>
          <a:prstGeom prst="rect">
            <a:avLst/>
          </a:prstGeom>
          <a:solidFill>
            <a:schemeClr val="bg2">
              <a:lumMod val="2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MX" noProof="0" dirty="0"/>
          </a:p>
        </p:txBody>
      </p:sp>
      <p:sp>
        <p:nvSpPr>
          <p:cNvPr id="10" name="Rectangle 9">
            <a:extLst>
              <a:ext uri="{FF2B5EF4-FFF2-40B4-BE49-F238E27FC236}">
                <a16:creationId xmlns:a16="http://schemas.microsoft.com/office/drawing/2014/main" id="{7941A886-FDA8-77E4-2513-2EE194314194}"/>
              </a:ext>
            </a:extLst>
          </p:cNvPr>
          <p:cNvSpPr/>
          <p:nvPr/>
        </p:nvSpPr>
        <p:spPr>
          <a:xfrm>
            <a:off x="0" y="1765300"/>
            <a:ext cx="12192000" cy="4178300"/>
          </a:xfrm>
          <a:prstGeom prst="rect">
            <a:avLst/>
          </a:prstGeom>
          <a:solidFill>
            <a:srgbClr val="C39E6D"/>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s-MX" noProof="0" dirty="0"/>
              <a:t> </a:t>
            </a:r>
          </a:p>
        </p:txBody>
      </p:sp>
      <p:sp>
        <p:nvSpPr>
          <p:cNvPr id="2" name="Title 1">
            <a:extLst>
              <a:ext uri="{FF2B5EF4-FFF2-40B4-BE49-F238E27FC236}">
                <a16:creationId xmlns:a16="http://schemas.microsoft.com/office/drawing/2014/main" id="{A3EC5710-9550-D46E-610B-EFB35623A6B9}"/>
              </a:ext>
            </a:extLst>
          </p:cNvPr>
          <p:cNvSpPr>
            <a:spLocks noGrp="1" noRot="1" noMove="1" noResize="1" noEditPoints="1" noAdjustHandles="1" noChangeArrowheads="1" noChangeShapeType="1"/>
          </p:cNvSpPr>
          <p:nvPr>
            <p:ph type="ctrTitle"/>
          </p:nvPr>
        </p:nvSpPr>
        <p:spPr>
          <a:xfrm>
            <a:off x="1140776" y="729485"/>
            <a:ext cx="8027399" cy="692834"/>
          </a:xfrm>
        </p:spPr>
        <p:txBody>
          <a:bodyPr>
            <a:noAutofit/>
          </a:bodyPr>
          <a:lstStyle/>
          <a:p>
            <a:r>
              <a:rPr lang="es-MX" sz="5400" b="1" noProof="0" dirty="0">
                <a:solidFill>
                  <a:srgbClr val="C39E6D"/>
                </a:solidFill>
                <a:latin typeface="Arial Black" panose="020B0A04020102020204" pitchFamily="34" charset="0"/>
              </a:rPr>
              <a:t>Mateo 6:25-26</a:t>
            </a:r>
            <a:endParaRPr lang="es-MX" sz="5400" noProof="0" dirty="0">
              <a:solidFill>
                <a:srgbClr val="C39E6D"/>
              </a:solidFill>
            </a:endParaRPr>
          </a:p>
        </p:txBody>
      </p:sp>
      <p:sp>
        <p:nvSpPr>
          <p:cNvPr id="3" name="Subtitle 2">
            <a:extLst>
              <a:ext uri="{FF2B5EF4-FFF2-40B4-BE49-F238E27FC236}">
                <a16:creationId xmlns:a16="http://schemas.microsoft.com/office/drawing/2014/main" id="{E1409EBA-21D3-47D8-A6E2-225F54A6348D}"/>
              </a:ext>
            </a:extLst>
          </p:cNvPr>
          <p:cNvSpPr>
            <a:spLocks noGrp="1" noRot="1" noMove="1" noResize="1" noEditPoints="1" noAdjustHandles="1" noChangeArrowheads="1" noChangeShapeType="1"/>
          </p:cNvSpPr>
          <p:nvPr>
            <p:ph type="subTitle" idx="1"/>
          </p:nvPr>
        </p:nvSpPr>
        <p:spPr>
          <a:xfrm>
            <a:off x="7550149" y="6480081"/>
            <a:ext cx="4641851" cy="244923"/>
          </a:xfrm>
        </p:spPr>
        <p:txBody>
          <a:bodyPr>
            <a:normAutofit/>
          </a:bodyPr>
          <a:lstStyle/>
          <a:p>
            <a:pPr algn="l"/>
            <a:r>
              <a:rPr lang="es-MX" sz="1100" b="1" spc="600" noProof="0" dirty="0">
                <a:solidFill>
                  <a:schemeClr val="bg1"/>
                </a:solidFill>
                <a:latin typeface="Monse"/>
              </a:rPr>
              <a:t>XIV CONGRESO PERLAS PRECIOSAS</a:t>
            </a:r>
          </a:p>
        </p:txBody>
      </p:sp>
      <p:sp>
        <p:nvSpPr>
          <p:cNvPr id="12" name="TextBox 11">
            <a:extLst>
              <a:ext uri="{FF2B5EF4-FFF2-40B4-BE49-F238E27FC236}">
                <a16:creationId xmlns:a16="http://schemas.microsoft.com/office/drawing/2014/main" id="{B7DB8C1A-8ABD-FD35-4E0F-54C9CCFC6C3F}"/>
              </a:ext>
            </a:extLst>
          </p:cNvPr>
          <p:cNvSpPr txBox="1">
            <a:spLocks noGrp="1" noRot="1" noMove="1" noResize="1" noEditPoints="1" noAdjustHandles="1" noChangeArrowheads="1" noChangeShapeType="1"/>
          </p:cNvSpPr>
          <p:nvPr/>
        </p:nvSpPr>
        <p:spPr>
          <a:xfrm>
            <a:off x="466725" y="2185244"/>
            <a:ext cx="10523008" cy="4093428"/>
          </a:xfrm>
          <a:prstGeom prst="rect">
            <a:avLst/>
          </a:prstGeom>
          <a:noFill/>
        </p:spPr>
        <p:txBody>
          <a:bodyPr wrap="square">
            <a:spAutoFit/>
          </a:bodyPr>
          <a:lstStyle/>
          <a:p>
            <a:pPr algn="ctr"/>
            <a:r>
              <a:rPr lang="es-MX" sz="3200" b="0" i="0" noProof="0" dirty="0">
                <a:solidFill>
                  <a:srgbClr val="000000"/>
                </a:solidFill>
                <a:effectLst/>
                <a:latin typeface="system-ui"/>
              </a:rPr>
              <a:t>Por eso les digo: No se preocupen por su vida, qué comerán o beberán; ni por su cuerpo, cómo se vestirán. ¿No tiene la vida más valor que la comida y el cuerpo más que la ropa? </a:t>
            </a:r>
            <a:r>
              <a:rPr lang="es-MX" sz="3200" b="1" i="0" baseline="30000" noProof="0" dirty="0">
                <a:solidFill>
                  <a:srgbClr val="000000"/>
                </a:solidFill>
                <a:effectLst/>
                <a:latin typeface="system-ui"/>
              </a:rPr>
              <a:t>26 </a:t>
            </a:r>
            <a:r>
              <a:rPr lang="es-MX" sz="3200" b="0" i="0" noProof="0" dirty="0">
                <a:solidFill>
                  <a:srgbClr val="000000"/>
                </a:solidFill>
                <a:effectLst/>
                <a:latin typeface="system-ui"/>
              </a:rPr>
              <a:t>Fíjense en las aves del cielo: no siembran ni cosechan, ni almacenan en graneros; sin embargo, el Padre celestial las alimenta. </a:t>
            </a:r>
          </a:p>
          <a:p>
            <a:pPr algn="ctr"/>
            <a:r>
              <a:rPr lang="es-MX" sz="3600" b="1" i="0" u="sng" noProof="0" dirty="0">
                <a:solidFill>
                  <a:srgbClr val="000000"/>
                </a:solidFill>
                <a:effectLst/>
                <a:latin typeface="system-ui"/>
              </a:rPr>
              <a:t>¿No valen ustedes mucho más que ellas</a:t>
            </a:r>
            <a:r>
              <a:rPr lang="es-MX" sz="3600" b="1" i="0" noProof="0" dirty="0">
                <a:solidFill>
                  <a:srgbClr val="000000"/>
                </a:solidFill>
                <a:effectLst/>
                <a:latin typeface="system-ui"/>
              </a:rPr>
              <a:t>?</a:t>
            </a:r>
            <a:r>
              <a:rPr lang="es-MX" sz="3200" b="1" i="0" noProof="0" dirty="0">
                <a:solidFill>
                  <a:srgbClr val="000000"/>
                </a:solidFill>
                <a:effectLst/>
                <a:latin typeface="system-ui"/>
              </a:rPr>
              <a:t> </a:t>
            </a:r>
            <a:r>
              <a:rPr lang="es-MX" sz="3200" b="0" noProof="0" dirty="0">
                <a:solidFill>
                  <a:srgbClr val="000000"/>
                </a:solidFill>
                <a:effectLst/>
                <a:latin typeface="system-ui"/>
              </a:rPr>
              <a:t>(NVI)</a:t>
            </a:r>
            <a:endParaRPr lang="es-MX" sz="3200" noProof="0" dirty="0"/>
          </a:p>
          <a:p>
            <a:endParaRPr lang="es-MX" sz="3200" noProof="0" dirty="0"/>
          </a:p>
        </p:txBody>
      </p:sp>
      <p:sp>
        <p:nvSpPr>
          <p:cNvPr id="16" name="Rectangle 15">
            <a:extLst>
              <a:ext uri="{FF2B5EF4-FFF2-40B4-BE49-F238E27FC236}">
                <a16:creationId xmlns:a16="http://schemas.microsoft.com/office/drawing/2014/main" id="{AF76E7EF-8FAB-EDE5-937A-7DB51861B300}"/>
              </a:ext>
            </a:extLst>
          </p:cNvPr>
          <p:cNvSpPr>
            <a:spLocks noGrp="1" noRot="1" noMove="1" noResize="1" noEditPoints="1" noAdjustHandles="1" noChangeArrowheads="1" noChangeShapeType="1"/>
          </p:cNvSpPr>
          <p:nvPr/>
        </p:nvSpPr>
        <p:spPr>
          <a:xfrm>
            <a:off x="597654" y="711875"/>
            <a:ext cx="230187" cy="471763"/>
          </a:xfrm>
          <a:prstGeom prst="rect">
            <a:avLst/>
          </a:prstGeom>
          <a:solidFill>
            <a:schemeClr val="bg2">
              <a:lumMod val="2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MX" noProof="0" dirty="0"/>
          </a:p>
        </p:txBody>
      </p:sp>
      <p:sp>
        <p:nvSpPr>
          <p:cNvPr id="18" name="Rectangle 17">
            <a:extLst>
              <a:ext uri="{FF2B5EF4-FFF2-40B4-BE49-F238E27FC236}">
                <a16:creationId xmlns:a16="http://schemas.microsoft.com/office/drawing/2014/main" id="{76EC4916-578A-30CB-AF70-A6DB1A4AFFC4}"/>
              </a:ext>
            </a:extLst>
          </p:cNvPr>
          <p:cNvSpPr>
            <a:spLocks noGrp="1" noRot="1" noMove="1" noResize="1" noEditPoints="1" noAdjustHandles="1" noChangeArrowheads="1" noChangeShapeType="1"/>
          </p:cNvSpPr>
          <p:nvPr/>
        </p:nvSpPr>
        <p:spPr>
          <a:xfrm>
            <a:off x="870505" y="711877"/>
            <a:ext cx="248443" cy="471764"/>
          </a:xfrm>
          <a:prstGeom prst="rect">
            <a:avLst/>
          </a:prstGeom>
          <a:solidFill>
            <a:srgbClr val="C39E6D"/>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MX" noProof="0" dirty="0"/>
          </a:p>
        </p:txBody>
      </p:sp>
      <p:pic>
        <p:nvPicPr>
          <p:cNvPr id="21" name="Picture 20" descr="A logo with a pearl in the center&#10;&#10;AI-generated content may be incorrect.">
            <a:extLst>
              <a:ext uri="{FF2B5EF4-FFF2-40B4-BE49-F238E27FC236}">
                <a16:creationId xmlns:a16="http://schemas.microsoft.com/office/drawing/2014/main" id="{3FFD30FE-5B79-C50A-39B1-D6286639A536}"/>
              </a:ext>
            </a:extLst>
          </p:cNvPr>
          <p:cNvPicPr>
            <a:picLocks noGrp="1" noRot="1" noChangeAspec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Lst>
          </a:blip>
          <a:stretch>
            <a:fillRect/>
          </a:stretch>
        </p:blipFill>
        <p:spPr>
          <a:xfrm>
            <a:off x="10063972" y="103717"/>
            <a:ext cx="1840162" cy="1840162"/>
          </a:xfrm>
          <a:prstGeom prst="rect">
            <a:avLst/>
          </a:prstGeom>
        </p:spPr>
      </p:pic>
    </p:spTree>
    <p:extLst>
      <p:ext uri="{BB962C8B-B14F-4D97-AF65-F5344CB8AC3E}">
        <p14:creationId xmlns:p14="http://schemas.microsoft.com/office/powerpoint/2010/main" val="154546607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7E1C5A4-0E02-5212-72E1-4CF97F18C2E2}"/>
            </a:ext>
          </a:extLst>
        </p:cNvPr>
        <p:cNvGrpSpPr/>
        <p:nvPr/>
      </p:nvGrpSpPr>
      <p:grpSpPr>
        <a:xfrm>
          <a:off x="0" y="0"/>
          <a:ext cx="0" cy="0"/>
          <a:chOff x="0" y="0"/>
          <a:chExt cx="0" cy="0"/>
        </a:xfrm>
      </p:grpSpPr>
      <p:sp>
        <p:nvSpPr>
          <p:cNvPr id="15" name="Rectangle 14">
            <a:extLst>
              <a:ext uri="{FF2B5EF4-FFF2-40B4-BE49-F238E27FC236}">
                <a16:creationId xmlns:a16="http://schemas.microsoft.com/office/drawing/2014/main" id="{2C515D44-1AFA-DDBB-D924-B1F3281FA298}"/>
              </a:ext>
            </a:extLst>
          </p:cNvPr>
          <p:cNvSpPr>
            <a:spLocks noGrp="1" noRot="1" noMove="1" noResize="1" noEditPoints="1" noAdjustHandles="1" noChangeArrowheads="1" noChangeShapeType="1"/>
          </p:cNvSpPr>
          <p:nvPr/>
        </p:nvSpPr>
        <p:spPr>
          <a:xfrm>
            <a:off x="0" y="6484891"/>
            <a:ext cx="12192000" cy="244922"/>
          </a:xfrm>
          <a:prstGeom prst="rect">
            <a:avLst/>
          </a:prstGeom>
          <a:solidFill>
            <a:schemeClr val="bg2">
              <a:lumMod val="2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MX" noProof="0" dirty="0"/>
          </a:p>
        </p:txBody>
      </p:sp>
      <p:sp>
        <p:nvSpPr>
          <p:cNvPr id="10" name="Rectangle 9">
            <a:extLst>
              <a:ext uri="{FF2B5EF4-FFF2-40B4-BE49-F238E27FC236}">
                <a16:creationId xmlns:a16="http://schemas.microsoft.com/office/drawing/2014/main" id="{A20E547B-3CF0-E30F-E267-9E75EB19179E}"/>
              </a:ext>
            </a:extLst>
          </p:cNvPr>
          <p:cNvSpPr/>
          <p:nvPr/>
        </p:nvSpPr>
        <p:spPr>
          <a:xfrm>
            <a:off x="0" y="1507936"/>
            <a:ext cx="12192000" cy="4620579"/>
          </a:xfrm>
          <a:prstGeom prst="rect">
            <a:avLst/>
          </a:prstGeom>
          <a:solidFill>
            <a:srgbClr val="C39E6D"/>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s-MX" sz="3600" b="1" i="0" noProof="0" dirty="0">
                <a:solidFill>
                  <a:srgbClr val="000000"/>
                </a:solidFill>
                <a:effectLst/>
                <a:latin typeface="system-ui"/>
              </a:rPr>
              <a:t>MI Pastor Cumple Promesas</a:t>
            </a:r>
          </a:p>
          <a:p>
            <a:pPr algn="ctr"/>
            <a:endParaRPr lang="es-MX" sz="3600" b="1" i="0" noProof="0" dirty="0">
              <a:solidFill>
                <a:srgbClr val="000000"/>
              </a:solidFill>
              <a:effectLst/>
              <a:latin typeface="system-ui"/>
            </a:endParaRPr>
          </a:p>
          <a:p>
            <a:r>
              <a:rPr lang="es-MX" sz="3600" dirty="0">
                <a:solidFill>
                  <a:srgbClr val="000000"/>
                </a:solidFill>
                <a:latin typeface="system-ui"/>
              </a:rPr>
              <a:t>		</a:t>
            </a:r>
            <a:r>
              <a:rPr lang="es-MX" sz="3600" i="1" dirty="0">
                <a:solidFill>
                  <a:srgbClr val="000000"/>
                </a:solidFill>
                <a:latin typeface="system-ui"/>
              </a:rPr>
              <a:t>Abba</a:t>
            </a:r>
            <a:r>
              <a:rPr lang="es-MX" sz="3600" dirty="0">
                <a:solidFill>
                  <a:srgbClr val="000000"/>
                </a:solidFill>
                <a:latin typeface="system-ui"/>
              </a:rPr>
              <a:t>= Padre (papi)			</a:t>
            </a:r>
            <a:r>
              <a:rPr lang="es-MX" sz="3600" i="1" dirty="0">
                <a:solidFill>
                  <a:srgbClr val="000000"/>
                </a:solidFill>
                <a:latin typeface="system-ui"/>
              </a:rPr>
              <a:t>Rafa</a:t>
            </a:r>
            <a:r>
              <a:rPr lang="es-MX" sz="3600" dirty="0">
                <a:solidFill>
                  <a:srgbClr val="000000"/>
                </a:solidFill>
                <a:latin typeface="system-ui"/>
              </a:rPr>
              <a:t>= Sanador</a:t>
            </a:r>
          </a:p>
          <a:p>
            <a:r>
              <a:rPr lang="es-MX" sz="3600" dirty="0">
                <a:solidFill>
                  <a:srgbClr val="000000"/>
                </a:solidFill>
                <a:latin typeface="system-ui"/>
              </a:rPr>
              <a:t>		</a:t>
            </a:r>
            <a:r>
              <a:rPr lang="es-MX" sz="3600" i="1" dirty="0" err="1">
                <a:solidFill>
                  <a:srgbClr val="000000"/>
                </a:solidFill>
                <a:latin typeface="system-ui"/>
              </a:rPr>
              <a:t>Jireh</a:t>
            </a:r>
            <a:r>
              <a:rPr lang="es-MX" sz="3600" dirty="0">
                <a:solidFill>
                  <a:srgbClr val="000000"/>
                </a:solidFill>
                <a:latin typeface="system-ui"/>
              </a:rPr>
              <a:t> = Proveedor			</a:t>
            </a:r>
            <a:r>
              <a:rPr lang="es-MX" sz="3600" i="1" dirty="0">
                <a:solidFill>
                  <a:srgbClr val="000000"/>
                </a:solidFill>
                <a:latin typeface="system-ui"/>
              </a:rPr>
              <a:t>Shalom</a:t>
            </a:r>
            <a:r>
              <a:rPr lang="es-MX" sz="3600" dirty="0">
                <a:solidFill>
                  <a:srgbClr val="000000"/>
                </a:solidFill>
                <a:latin typeface="system-ui"/>
              </a:rPr>
              <a:t>=Paz			</a:t>
            </a:r>
          </a:p>
          <a:p>
            <a:r>
              <a:rPr lang="es-MX" sz="3600" b="0" i="0" noProof="0" dirty="0">
                <a:solidFill>
                  <a:srgbClr val="000000"/>
                </a:solidFill>
                <a:effectLst/>
                <a:latin typeface="system-ui"/>
              </a:rPr>
              <a:t>		</a:t>
            </a:r>
            <a:r>
              <a:rPr lang="es-MX" sz="3600" b="0" i="1" noProof="0" dirty="0" err="1">
                <a:solidFill>
                  <a:srgbClr val="000000"/>
                </a:solidFill>
                <a:effectLst/>
                <a:latin typeface="system-ui"/>
              </a:rPr>
              <a:t>Nissi</a:t>
            </a:r>
            <a:r>
              <a:rPr lang="es-MX" sz="3600" b="0" i="0" noProof="0" dirty="0">
                <a:solidFill>
                  <a:srgbClr val="000000"/>
                </a:solidFill>
                <a:effectLst/>
                <a:latin typeface="system-ui"/>
              </a:rPr>
              <a:t>= Protección			</a:t>
            </a:r>
            <a:r>
              <a:rPr lang="es-MX" sz="3600" b="0" i="1" noProof="0" dirty="0" err="1">
                <a:solidFill>
                  <a:srgbClr val="000000"/>
                </a:solidFill>
                <a:effectLst/>
                <a:latin typeface="system-ui"/>
              </a:rPr>
              <a:t>Rohi</a:t>
            </a:r>
            <a:r>
              <a:rPr lang="es-MX" sz="3600" b="0" i="0" noProof="0" dirty="0">
                <a:solidFill>
                  <a:srgbClr val="000000"/>
                </a:solidFill>
                <a:effectLst/>
                <a:latin typeface="system-ui"/>
              </a:rPr>
              <a:t>= </a:t>
            </a:r>
            <a:r>
              <a:rPr lang="es-MX" sz="3600" b="1" i="0" u="sng" noProof="0" dirty="0">
                <a:solidFill>
                  <a:srgbClr val="000000"/>
                </a:solidFill>
                <a:effectLst/>
                <a:latin typeface="system-ui"/>
              </a:rPr>
              <a:t>PASTOR</a:t>
            </a:r>
          </a:p>
          <a:p>
            <a:endParaRPr lang="es-MX" sz="3600" dirty="0">
              <a:solidFill>
                <a:srgbClr val="000000"/>
              </a:solidFill>
              <a:latin typeface="system-ui"/>
            </a:endParaRPr>
          </a:p>
          <a:p>
            <a:pPr algn="ctr"/>
            <a:r>
              <a:rPr lang="es-MX" sz="3600" b="1" i="0" noProof="0" dirty="0">
                <a:solidFill>
                  <a:srgbClr val="000000"/>
                </a:solidFill>
                <a:effectLst/>
                <a:latin typeface="system-ui"/>
              </a:rPr>
              <a:t>Y</a:t>
            </a:r>
            <a:r>
              <a:rPr lang="es-MX" sz="3600" b="1" dirty="0">
                <a:solidFill>
                  <a:srgbClr val="000000"/>
                </a:solidFill>
                <a:latin typeface="system-ui"/>
              </a:rPr>
              <a:t>AWEH ES MI “</a:t>
            </a:r>
            <a:r>
              <a:rPr lang="es-MX" sz="3600" b="1" i="1" dirty="0">
                <a:solidFill>
                  <a:srgbClr val="000000"/>
                </a:solidFill>
                <a:latin typeface="system-ui"/>
              </a:rPr>
              <a:t>ROHI</a:t>
            </a:r>
            <a:r>
              <a:rPr lang="es-MX" sz="3600" b="1" dirty="0">
                <a:solidFill>
                  <a:srgbClr val="000000"/>
                </a:solidFill>
                <a:latin typeface="system-ui"/>
              </a:rPr>
              <a:t>” (MI PASTOR) Y NADA ME FALTARA</a:t>
            </a:r>
            <a:endParaRPr lang="es-MX" sz="3600" b="1" i="0" noProof="0" dirty="0">
              <a:solidFill>
                <a:srgbClr val="000000"/>
              </a:solidFill>
              <a:effectLst/>
              <a:latin typeface="system-ui"/>
            </a:endParaRPr>
          </a:p>
        </p:txBody>
      </p:sp>
      <p:sp>
        <p:nvSpPr>
          <p:cNvPr id="2" name="Title 1">
            <a:extLst>
              <a:ext uri="{FF2B5EF4-FFF2-40B4-BE49-F238E27FC236}">
                <a16:creationId xmlns:a16="http://schemas.microsoft.com/office/drawing/2014/main" id="{C34D5FC5-4DF5-B720-5198-C81B441D0FD5}"/>
              </a:ext>
            </a:extLst>
          </p:cNvPr>
          <p:cNvSpPr>
            <a:spLocks noGrp="1" noRot="1" noMove="1" noResize="1" noEditPoints="1" noAdjustHandles="1" noChangeArrowheads="1" noChangeShapeType="1"/>
          </p:cNvSpPr>
          <p:nvPr>
            <p:ph type="ctrTitle"/>
          </p:nvPr>
        </p:nvSpPr>
        <p:spPr>
          <a:xfrm>
            <a:off x="1140776" y="729485"/>
            <a:ext cx="8027399" cy="692834"/>
          </a:xfrm>
        </p:spPr>
        <p:txBody>
          <a:bodyPr>
            <a:noAutofit/>
          </a:bodyPr>
          <a:lstStyle/>
          <a:p>
            <a:pPr algn="ctr"/>
            <a:endParaRPr lang="es-MX" sz="4800" b="1" noProof="0" dirty="0">
              <a:solidFill>
                <a:srgbClr val="C39E6D"/>
              </a:solidFill>
              <a:latin typeface="Arial Black" panose="020B0A04020102020204" pitchFamily="34" charset="0"/>
            </a:endParaRPr>
          </a:p>
        </p:txBody>
      </p:sp>
      <p:sp>
        <p:nvSpPr>
          <p:cNvPr id="3" name="Subtitle 2">
            <a:extLst>
              <a:ext uri="{FF2B5EF4-FFF2-40B4-BE49-F238E27FC236}">
                <a16:creationId xmlns:a16="http://schemas.microsoft.com/office/drawing/2014/main" id="{8CF7E56C-CF59-DA0E-9BEA-915B4FDEC833}"/>
              </a:ext>
            </a:extLst>
          </p:cNvPr>
          <p:cNvSpPr>
            <a:spLocks noGrp="1" noRot="1" noMove="1" noResize="1" noEditPoints="1" noAdjustHandles="1" noChangeArrowheads="1" noChangeShapeType="1"/>
          </p:cNvSpPr>
          <p:nvPr>
            <p:ph type="subTitle" idx="1"/>
          </p:nvPr>
        </p:nvSpPr>
        <p:spPr>
          <a:xfrm>
            <a:off x="7550149" y="6480081"/>
            <a:ext cx="4641851" cy="244923"/>
          </a:xfrm>
        </p:spPr>
        <p:txBody>
          <a:bodyPr>
            <a:normAutofit/>
          </a:bodyPr>
          <a:lstStyle/>
          <a:p>
            <a:pPr algn="l"/>
            <a:r>
              <a:rPr lang="es-MX" sz="1100" b="1" spc="600" noProof="0" dirty="0">
                <a:solidFill>
                  <a:schemeClr val="bg1"/>
                </a:solidFill>
                <a:latin typeface="Monse"/>
              </a:rPr>
              <a:t>XIV CONGRESO PERLAS PRECIOSAS</a:t>
            </a:r>
          </a:p>
        </p:txBody>
      </p:sp>
      <p:sp>
        <p:nvSpPr>
          <p:cNvPr id="16" name="Rectangle 15">
            <a:extLst>
              <a:ext uri="{FF2B5EF4-FFF2-40B4-BE49-F238E27FC236}">
                <a16:creationId xmlns:a16="http://schemas.microsoft.com/office/drawing/2014/main" id="{027F97E1-8ECE-9460-F708-B8F0C78FD6F0}"/>
              </a:ext>
            </a:extLst>
          </p:cNvPr>
          <p:cNvSpPr>
            <a:spLocks noGrp="1" noRot="1" noMove="1" noResize="1" noEditPoints="1" noAdjustHandles="1" noChangeArrowheads="1" noChangeShapeType="1"/>
          </p:cNvSpPr>
          <p:nvPr/>
        </p:nvSpPr>
        <p:spPr>
          <a:xfrm>
            <a:off x="597654" y="711875"/>
            <a:ext cx="230187" cy="471763"/>
          </a:xfrm>
          <a:prstGeom prst="rect">
            <a:avLst/>
          </a:prstGeom>
          <a:solidFill>
            <a:schemeClr val="bg2">
              <a:lumMod val="2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MX" noProof="0" dirty="0"/>
          </a:p>
        </p:txBody>
      </p:sp>
      <p:sp>
        <p:nvSpPr>
          <p:cNvPr id="18" name="Rectangle 17">
            <a:extLst>
              <a:ext uri="{FF2B5EF4-FFF2-40B4-BE49-F238E27FC236}">
                <a16:creationId xmlns:a16="http://schemas.microsoft.com/office/drawing/2014/main" id="{90ACA6F6-E7C6-A406-19D4-E1250C29934A}"/>
              </a:ext>
            </a:extLst>
          </p:cNvPr>
          <p:cNvSpPr>
            <a:spLocks noGrp="1" noRot="1" noMove="1" noResize="1" noEditPoints="1" noAdjustHandles="1" noChangeArrowheads="1" noChangeShapeType="1"/>
          </p:cNvSpPr>
          <p:nvPr/>
        </p:nvSpPr>
        <p:spPr>
          <a:xfrm>
            <a:off x="870505" y="711877"/>
            <a:ext cx="248443" cy="471764"/>
          </a:xfrm>
          <a:prstGeom prst="rect">
            <a:avLst/>
          </a:prstGeom>
          <a:solidFill>
            <a:srgbClr val="C39E6D"/>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MX" noProof="0" dirty="0"/>
          </a:p>
        </p:txBody>
      </p:sp>
      <p:pic>
        <p:nvPicPr>
          <p:cNvPr id="21" name="Picture 20" descr="A logo with a pearl in the center&#10;&#10;AI-generated content may be incorrect.">
            <a:extLst>
              <a:ext uri="{FF2B5EF4-FFF2-40B4-BE49-F238E27FC236}">
                <a16:creationId xmlns:a16="http://schemas.microsoft.com/office/drawing/2014/main" id="{12EE1C69-8528-9A95-A562-C22D097DA919}"/>
              </a:ext>
            </a:extLst>
          </p:cNvPr>
          <p:cNvPicPr>
            <a:picLocks noGrp="1" noRot="1" noChangeAspec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Lst>
          </a:blip>
          <a:stretch>
            <a:fillRect/>
          </a:stretch>
        </p:blipFill>
        <p:spPr>
          <a:xfrm>
            <a:off x="10063972" y="103717"/>
            <a:ext cx="1840162" cy="1840162"/>
          </a:xfrm>
          <a:prstGeom prst="rect">
            <a:avLst/>
          </a:prstGeom>
        </p:spPr>
      </p:pic>
    </p:spTree>
    <p:extLst>
      <p:ext uri="{BB962C8B-B14F-4D97-AF65-F5344CB8AC3E}">
        <p14:creationId xmlns:p14="http://schemas.microsoft.com/office/powerpoint/2010/main" val="346367984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7196356-1D22-3F27-DB2C-4C9135D60863}"/>
            </a:ext>
          </a:extLst>
        </p:cNvPr>
        <p:cNvGrpSpPr/>
        <p:nvPr/>
      </p:nvGrpSpPr>
      <p:grpSpPr>
        <a:xfrm>
          <a:off x="0" y="0"/>
          <a:ext cx="0" cy="0"/>
          <a:chOff x="0" y="0"/>
          <a:chExt cx="0" cy="0"/>
        </a:xfrm>
      </p:grpSpPr>
      <p:sp>
        <p:nvSpPr>
          <p:cNvPr id="18" name="Rectangle 17">
            <a:extLst>
              <a:ext uri="{FF2B5EF4-FFF2-40B4-BE49-F238E27FC236}">
                <a16:creationId xmlns:a16="http://schemas.microsoft.com/office/drawing/2014/main" id="{CD86752F-81F1-11B4-FA78-8CB7B3A1D545}"/>
              </a:ext>
            </a:extLst>
          </p:cNvPr>
          <p:cNvSpPr>
            <a:spLocks noGrp="1" noRot="1" noMove="1" noResize="1" noEditPoints="1" noAdjustHandles="1" noChangeArrowheads="1" noChangeShapeType="1"/>
          </p:cNvSpPr>
          <p:nvPr/>
        </p:nvSpPr>
        <p:spPr>
          <a:xfrm>
            <a:off x="4629150" y="0"/>
            <a:ext cx="7562850" cy="6249881"/>
          </a:xfrm>
          <a:prstGeom prst="rect">
            <a:avLst/>
          </a:prstGeom>
          <a:solidFill>
            <a:srgbClr val="C39E6D"/>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MX" noProof="0" dirty="0"/>
          </a:p>
        </p:txBody>
      </p:sp>
      <p:sp>
        <p:nvSpPr>
          <p:cNvPr id="15" name="Rectangle 14">
            <a:extLst>
              <a:ext uri="{FF2B5EF4-FFF2-40B4-BE49-F238E27FC236}">
                <a16:creationId xmlns:a16="http://schemas.microsoft.com/office/drawing/2014/main" id="{506A82AE-94F0-5FDE-FC10-1669462BE11F}"/>
              </a:ext>
            </a:extLst>
          </p:cNvPr>
          <p:cNvSpPr>
            <a:spLocks noGrp="1" noRot="1" noMove="1" noResize="1" noEditPoints="1" noAdjustHandles="1" noChangeArrowheads="1" noChangeShapeType="1"/>
          </p:cNvSpPr>
          <p:nvPr/>
        </p:nvSpPr>
        <p:spPr>
          <a:xfrm>
            <a:off x="0" y="6484891"/>
            <a:ext cx="12192000" cy="244922"/>
          </a:xfrm>
          <a:prstGeom prst="rect">
            <a:avLst/>
          </a:prstGeom>
          <a:solidFill>
            <a:schemeClr val="bg2">
              <a:lumMod val="2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MX" noProof="0" dirty="0"/>
          </a:p>
        </p:txBody>
      </p:sp>
      <p:sp>
        <p:nvSpPr>
          <p:cNvPr id="2" name="Title 1">
            <a:extLst>
              <a:ext uri="{FF2B5EF4-FFF2-40B4-BE49-F238E27FC236}">
                <a16:creationId xmlns:a16="http://schemas.microsoft.com/office/drawing/2014/main" id="{08C3B33A-09C7-F0EB-F571-4E92C8520808}"/>
              </a:ext>
            </a:extLst>
          </p:cNvPr>
          <p:cNvSpPr>
            <a:spLocks noGrp="1" noRot="1" noMove="1" noResize="1" noEditPoints="1" noAdjustHandles="1" noChangeArrowheads="1" noChangeShapeType="1"/>
          </p:cNvSpPr>
          <p:nvPr>
            <p:ph type="ctrTitle"/>
          </p:nvPr>
        </p:nvSpPr>
        <p:spPr>
          <a:xfrm>
            <a:off x="4757202" y="2165812"/>
            <a:ext cx="6265387" cy="1742365"/>
          </a:xfrm>
        </p:spPr>
        <p:txBody>
          <a:bodyPr>
            <a:noAutofit/>
          </a:bodyPr>
          <a:lstStyle/>
          <a:p>
            <a:pPr algn="l"/>
            <a:r>
              <a:rPr lang="es-MX" sz="9600" b="1" noProof="0" dirty="0">
                <a:solidFill>
                  <a:schemeClr val="bg1"/>
                </a:solidFill>
                <a:latin typeface="Arial" panose="020B0604020202020204" pitchFamily="34" charset="0"/>
                <a:cs typeface="Arial" panose="020B0604020202020204" pitchFamily="34" charset="0"/>
              </a:rPr>
              <a:t>GRACIAS</a:t>
            </a:r>
            <a:endParaRPr lang="es-MX" sz="9600" noProof="0" dirty="0">
              <a:solidFill>
                <a:schemeClr val="bg1"/>
              </a:solidFill>
            </a:endParaRPr>
          </a:p>
        </p:txBody>
      </p:sp>
      <p:sp>
        <p:nvSpPr>
          <p:cNvPr id="3" name="Subtitle 2">
            <a:extLst>
              <a:ext uri="{FF2B5EF4-FFF2-40B4-BE49-F238E27FC236}">
                <a16:creationId xmlns:a16="http://schemas.microsoft.com/office/drawing/2014/main" id="{24C1AA06-E43D-854F-6AA9-033D9DCF1F7B}"/>
              </a:ext>
            </a:extLst>
          </p:cNvPr>
          <p:cNvSpPr>
            <a:spLocks noGrp="1" noRot="1" noMove="1" noResize="1" noEditPoints="1" noAdjustHandles="1" noChangeArrowheads="1" noChangeShapeType="1"/>
          </p:cNvSpPr>
          <p:nvPr>
            <p:ph type="subTitle" idx="1"/>
          </p:nvPr>
        </p:nvSpPr>
        <p:spPr>
          <a:xfrm>
            <a:off x="6642099" y="6482381"/>
            <a:ext cx="4641851" cy="244923"/>
          </a:xfrm>
        </p:spPr>
        <p:txBody>
          <a:bodyPr>
            <a:normAutofit/>
          </a:bodyPr>
          <a:lstStyle/>
          <a:p>
            <a:pPr algn="l"/>
            <a:r>
              <a:rPr lang="es-MX" sz="1100" b="1" spc="600" noProof="0" dirty="0">
                <a:solidFill>
                  <a:schemeClr val="bg1"/>
                </a:solidFill>
                <a:latin typeface="Monse"/>
              </a:rPr>
              <a:t>XIV CONGRESO PERLAS PRECIOSAS</a:t>
            </a:r>
          </a:p>
        </p:txBody>
      </p:sp>
      <p:pic>
        <p:nvPicPr>
          <p:cNvPr id="7" name="Picture 6" descr="A logo with a pearl in the center&#10;&#10;AI-generated content may be incorrect.">
            <a:extLst>
              <a:ext uri="{FF2B5EF4-FFF2-40B4-BE49-F238E27FC236}">
                <a16:creationId xmlns:a16="http://schemas.microsoft.com/office/drawing/2014/main" id="{23D05739-D0B1-5C6C-0C3B-CDD8128E80BF}"/>
              </a:ext>
            </a:extLst>
          </p:cNvPr>
          <p:cNvPicPr>
            <a:picLocks noGrp="1" noRot="1" noChangeAspect="1" noMove="1" noResize="1" noEditPoints="1" noAdjustHandles="1" noChangeArrowheads="1" noChangeShapeType="1" noCrop="1"/>
          </p:cNvPicPr>
          <p:nvPr/>
        </p:nvPicPr>
        <p:blipFill>
          <a:blip r:embed="rId2">
            <a:extLst>
              <a:ext uri="{28A0092B-C50C-407E-A947-70E740481C1C}">
                <a14:useLocalDpi xmlns:a14="http://schemas.microsoft.com/office/drawing/2010/main" val="0"/>
              </a:ext>
            </a:extLst>
          </a:blip>
          <a:stretch>
            <a:fillRect/>
          </a:stretch>
        </p:blipFill>
        <p:spPr>
          <a:xfrm>
            <a:off x="-100547" y="608119"/>
            <a:ext cx="4857749" cy="4857749"/>
          </a:xfrm>
          <a:prstGeom prst="rect">
            <a:avLst/>
          </a:prstGeom>
        </p:spPr>
      </p:pic>
      <p:sp>
        <p:nvSpPr>
          <p:cNvPr id="16" name="Rectangle 15">
            <a:extLst>
              <a:ext uri="{FF2B5EF4-FFF2-40B4-BE49-F238E27FC236}">
                <a16:creationId xmlns:a16="http://schemas.microsoft.com/office/drawing/2014/main" id="{65FB52B0-F157-A3F3-3827-E078B7719A59}"/>
              </a:ext>
            </a:extLst>
          </p:cNvPr>
          <p:cNvSpPr>
            <a:spLocks noGrp="1" noRot="1" noMove="1" noResize="1" noEditPoints="1" noAdjustHandles="1" noChangeArrowheads="1" noChangeShapeType="1"/>
          </p:cNvSpPr>
          <p:nvPr/>
        </p:nvSpPr>
        <p:spPr>
          <a:xfrm>
            <a:off x="6744739" y="3644386"/>
            <a:ext cx="3541756" cy="261719"/>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MX" noProof="0" dirty="0">
              <a:solidFill>
                <a:schemeClr val="bg1"/>
              </a:solidFill>
            </a:endParaRPr>
          </a:p>
        </p:txBody>
      </p:sp>
      <p:sp>
        <p:nvSpPr>
          <p:cNvPr id="5" name="Rectangle 4">
            <a:extLst>
              <a:ext uri="{FF2B5EF4-FFF2-40B4-BE49-F238E27FC236}">
                <a16:creationId xmlns:a16="http://schemas.microsoft.com/office/drawing/2014/main" id="{1205CDF1-A230-B8B3-9E18-D9AAC48C29DF}"/>
              </a:ext>
            </a:extLst>
          </p:cNvPr>
          <p:cNvSpPr>
            <a:spLocks noGrp="1" noRot="1" noMove="1" noResize="1" noEditPoints="1" noAdjustHandles="1" noChangeArrowheads="1" noChangeShapeType="1"/>
          </p:cNvSpPr>
          <p:nvPr/>
        </p:nvSpPr>
        <p:spPr>
          <a:xfrm>
            <a:off x="4986574" y="3644386"/>
            <a:ext cx="4563826" cy="261719"/>
          </a:xfrm>
          <a:prstGeom prst="rect">
            <a:avLst/>
          </a:prstGeom>
          <a:solidFill>
            <a:schemeClr val="tx1">
              <a:lumMod val="75000"/>
              <a:lumOff val="2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MX" noProof="0" dirty="0">
              <a:solidFill>
                <a:schemeClr val="bg1"/>
              </a:solidFill>
            </a:endParaRPr>
          </a:p>
        </p:txBody>
      </p:sp>
    </p:spTree>
    <p:extLst>
      <p:ext uri="{BB962C8B-B14F-4D97-AF65-F5344CB8AC3E}">
        <p14:creationId xmlns:p14="http://schemas.microsoft.com/office/powerpoint/2010/main" val="371110852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A2D6D04-A17B-2582-E7CE-E120B8CEB367}"/>
            </a:ext>
          </a:extLst>
        </p:cNvPr>
        <p:cNvGrpSpPr/>
        <p:nvPr/>
      </p:nvGrpSpPr>
      <p:grpSpPr>
        <a:xfrm>
          <a:off x="0" y="0"/>
          <a:ext cx="0" cy="0"/>
          <a:chOff x="0" y="0"/>
          <a:chExt cx="0" cy="0"/>
        </a:xfrm>
      </p:grpSpPr>
      <p:sp>
        <p:nvSpPr>
          <p:cNvPr id="15" name="Rectangle 14">
            <a:extLst>
              <a:ext uri="{FF2B5EF4-FFF2-40B4-BE49-F238E27FC236}">
                <a16:creationId xmlns:a16="http://schemas.microsoft.com/office/drawing/2014/main" id="{1A79343E-09E0-91D1-89A8-955FDF4D5D40}"/>
              </a:ext>
            </a:extLst>
          </p:cNvPr>
          <p:cNvSpPr>
            <a:spLocks noGrp="1" noRot="1" noMove="1" noResize="1" noEditPoints="1" noAdjustHandles="1" noChangeArrowheads="1" noChangeShapeType="1"/>
          </p:cNvSpPr>
          <p:nvPr/>
        </p:nvSpPr>
        <p:spPr>
          <a:xfrm>
            <a:off x="0" y="6484891"/>
            <a:ext cx="12192000" cy="244922"/>
          </a:xfrm>
          <a:prstGeom prst="rect">
            <a:avLst/>
          </a:prstGeom>
          <a:solidFill>
            <a:schemeClr val="bg2">
              <a:lumMod val="2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MX" noProof="0" dirty="0"/>
          </a:p>
        </p:txBody>
      </p:sp>
      <p:sp>
        <p:nvSpPr>
          <p:cNvPr id="10" name="Rectangle 9">
            <a:extLst>
              <a:ext uri="{FF2B5EF4-FFF2-40B4-BE49-F238E27FC236}">
                <a16:creationId xmlns:a16="http://schemas.microsoft.com/office/drawing/2014/main" id="{15A17623-8A63-4785-66A3-814DF5A9C196}"/>
              </a:ext>
            </a:extLst>
          </p:cNvPr>
          <p:cNvSpPr/>
          <p:nvPr/>
        </p:nvSpPr>
        <p:spPr>
          <a:xfrm>
            <a:off x="0" y="1765300"/>
            <a:ext cx="12192000" cy="4178300"/>
          </a:xfrm>
          <a:prstGeom prst="rect">
            <a:avLst/>
          </a:prstGeom>
          <a:solidFill>
            <a:srgbClr val="C39E6D"/>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s-MX" sz="5400" noProof="0" dirty="0">
                <a:solidFill>
                  <a:schemeClr val="tx1"/>
                </a:solidFill>
              </a:rPr>
              <a:t>	</a:t>
            </a:r>
            <a:r>
              <a:rPr lang="es-MX" sz="5400" b="1" noProof="0" dirty="0">
                <a:solidFill>
                  <a:schemeClr val="tx1"/>
                </a:solidFill>
                <a:latin typeface="Aptos Black" panose="020B0004020202020204" pitchFamily="34" charset="0"/>
              </a:rPr>
              <a:t>Un Pastor trae:</a:t>
            </a:r>
          </a:p>
          <a:p>
            <a:pPr lvl="1"/>
            <a:r>
              <a:rPr lang="es-MX" sz="5400" noProof="0" dirty="0">
                <a:solidFill>
                  <a:schemeClr val="tx1"/>
                </a:solidFill>
              </a:rPr>
              <a:t>		Seguridad</a:t>
            </a:r>
          </a:p>
          <a:p>
            <a:pPr lvl="1"/>
            <a:endParaRPr lang="es-MX" sz="5400" noProof="0" dirty="0">
              <a:solidFill>
                <a:schemeClr val="tx1"/>
              </a:solidFill>
            </a:endParaRPr>
          </a:p>
          <a:p>
            <a:pPr marL="457200" lvl="1" indent="0">
              <a:buNone/>
            </a:pPr>
            <a:endParaRPr lang="es-MX" sz="3200" noProof="0" dirty="0"/>
          </a:p>
        </p:txBody>
      </p:sp>
      <p:sp>
        <p:nvSpPr>
          <p:cNvPr id="2" name="Title 1">
            <a:extLst>
              <a:ext uri="{FF2B5EF4-FFF2-40B4-BE49-F238E27FC236}">
                <a16:creationId xmlns:a16="http://schemas.microsoft.com/office/drawing/2014/main" id="{71778BC4-A46B-9448-FC0A-2686D615129C}"/>
              </a:ext>
            </a:extLst>
          </p:cNvPr>
          <p:cNvSpPr>
            <a:spLocks noGrp="1" noRot="1" noMove="1" noResize="1" noEditPoints="1" noAdjustHandles="1" noChangeArrowheads="1" noChangeShapeType="1"/>
          </p:cNvSpPr>
          <p:nvPr>
            <p:ph type="ctrTitle"/>
          </p:nvPr>
        </p:nvSpPr>
        <p:spPr>
          <a:xfrm>
            <a:off x="1140776" y="729485"/>
            <a:ext cx="8027399" cy="692834"/>
          </a:xfrm>
        </p:spPr>
        <p:txBody>
          <a:bodyPr>
            <a:noAutofit/>
          </a:bodyPr>
          <a:lstStyle/>
          <a:p>
            <a:pPr algn="l"/>
            <a:r>
              <a:rPr lang="es-MX" sz="4400" b="1" noProof="0" dirty="0">
                <a:solidFill>
                  <a:srgbClr val="C39E6D"/>
                </a:solidFill>
                <a:latin typeface="Arial Black" panose="020B0A04020102020204" pitchFamily="34" charset="0"/>
              </a:rPr>
              <a:t>Jehová es </a:t>
            </a:r>
            <a:r>
              <a:rPr lang="es-MX" sz="4400" b="1" u="sng" noProof="0" dirty="0">
                <a:solidFill>
                  <a:srgbClr val="C39E6D"/>
                </a:solidFill>
                <a:latin typeface="Arial Black" panose="020B0A04020102020204" pitchFamily="34" charset="0"/>
              </a:rPr>
              <a:t>MI</a:t>
            </a:r>
            <a:r>
              <a:rPr lang="es-MX" sz="4400" b="1" noProof="0" dirty="0">
                <a:solidFill>
                  <a:srgbClr val="C39E6D"/>
                </a:solidFill>
                <a:latin typeface="Arial Black" panose="020B0A04020102020204" pitchFamily="34" charset="0"/>
              </a:rPr>
              <a:t> Pastor…</a:t>
            </a:r>
            <a:endParaRPr lang="es-MX" sz="4400" noProof="0" dirty="0">
              <a:solidFill>
                <a:srgbClr val="C39E6D"/>
              </a:solidFill>
              <a:latin typeface="Arial Black" panose="020B0A04020102020204" pitchFamily="34" charset="0"/>
            </a:endParaRPr>
          </a:p>
        </p:txBody>
      </p:sp>
      <p:sp>
        <p:nvSpPr>
          <p:cNvPr id="3" name="Subtitle 2">
            <a:extLst>
              <a:ext uri="{FF2B5EF4-FFF2-40B4-BE49-F238E27FC236}">
                <a16:creationId xmlns:a16="http://schemas.microsoft.com/office/drawing/2014/main" id="{8D910A4C-0CC2-0FC6-97E7-60078410934C}"/>
              </a:ext>
            </a:extLst>
          </p:cNvPr>
          <p:cNvSpPr>
            <a:spLocks noGrp="1" noRot="1" noMove="1" noResize="1" noEditPoints="1" noAdjustHandles="1" noChangeArrowheads="1" noChangeShapeType="1"/>
          </p:cNvSpPr>
          <p:nvPr>
            <p:ph type="subTitle" idx="1"/>
          </p:nvPr>
        </p:nvSpPr>
        <p:spPr>
          <a:xfrm>
            <a:off x="7550149" y="6480081"/>
            <a:ext cx="4641851" cy="244923"/>
          </a:xfrm>
        </p:spPr>
        <p:txBody>
          <a:bodyPr>
            <a:normAutofit/>
          </a:bodyPr>
          <a:lstStyle/>
          <a:p>
            <a:pPr algn="l"/>
            <a:r>
              <a:rPr lang="es-MX" sz="1100" b="1" spc="600" noProof="0" dirty="0">
                <a:solidFill>
                  <a:schemeClr val="bg1"/>
                </a:solidFill>
                <a:latin typeface="Monse"/>
              </a:rPr>
              <a:t>XIV CONGRESO PERLAS PRECIOSAS</a:t>
            </a:r>
          </a:p>
        </p:txBody>
      </p:sp>
      <p:sp>
        <p:nvSpPr>
          <p:cNvPr id="16" name="Rectangle 15">
            <a:extLst>
              <a:ext uri="{FF2B5EF4-FFF2-40B4-BE49-F238E27FC236}">
                <a16:creationId xmlns:a16="http://schemas.microsoft.com/office/drawing/2014/main" id="{B9FFA1AA-365D-89B9-DCA0-0E86EE7932B2}"/>
              </a:ext>
            </a:extLst>
          </p:cNvPr>
          <p:cNvSpPr>
            <a:spLocks noGrp="1" noRot="1" noMove="1" noResize="1" noEditPoints="1" noAdjustHandles="1" noChangeArrowheads="1" noChangeShapeType="1"/>
          </p:cNvSpPr>
          <p:nvPr/>
        </p:nvSpPr>
        <p:spPr>
          <a:xfrm>
            <a:off x="597654" y="711875"/>
            <a:ext cx="230187" cy="471763"/>
          </a:xfrm>
          <a:prstGeom prst="rect">
            <a:avLst/>
          </a:prstGeom>
          <a:solidFill>
            <a:schemeClr val="bg2">
              <a:lumMod val="2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MX" noProof="0" dirty="0"/>
          </a:p>
        </p:txBody>
      </p:sp>
      <p:sp>
        <p:nvSpPr>
          <p:cNvPr id="18" name="Rectangle 17">
            <a:extLst>
              <a:ext uri="{FF2B5EF4-FFF2-40B4-BE49-F238E27FC236}">
                <a16:creationId xmlns:a16="http://schemas.microsoft.com/office/drawing/2014/main" id="{8FA5C171-0CFB-8161-F6D9-6F70626F1D7D}"/>
              </a:ext>
            </a:extLst>
          </p:cNvPr>
          <p:cNvSpPr>
            <a:spLocks noGrp="1" noRot="1" noMove="1" noResize="1" noEditPoints="1" noAdjustHandles="1" noChangeArrowheads="1" noChangeShapeType="1"/>
          </p:cNvSpPr>
          <p:nvPr/>
        </p:nvSpPr>
        <p:spPr>
          <a:xfrm>
            <a:off x="870505" y="711877"/>
            <a:ext cx="248443" cy="471764"/>
          </a:xfrm>
          <a:prstGeom prst="rect">
            <a:avLst/>
          </a:prstGeom>
          <a:solidFill>
            <a:srgbClr val="C39E6D"/>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MX" noProof="0" dirty="0"/>
          </a:p>
        </p:txBody>
      </p:sp>
      <p:pic>
        <p:nvPicPr>
          <p:cNvPr id="21" name="Picture 20" descr="A logo with a pearl in the center&#10;&#10;AI-generated content may be incorrect.">
            <a:extLst>
              <a:ext uri="{FF2B5EF4-FFF2-40B4-BE49-F238E27FC236}">
                <a16:creationId xmlns:a16="http://schemas.microsoft.com/office/drawing/2014/main" id="{7A27077F-A6F2-4B50-55AC-D3807E4075E2}"/>
              </a:ext>
            </a:extLst>
          </p:cNvPr>
          <p:cNvPicPr>
            <a:picLocks noGrp="1" noRot="1" noChangeAspec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Lst>
          </a:blip>
          <a:stretch>
            <a:fillRect/>
          </a:stretch>
        </p:blipFill>
        <p:spPr>
          <a:xfrm>
            <a:off x="10063972" y="103717"/>
            <a:ext cx="1840162" cy="1840162"/>
          </a:xfrm>
          <a:prstGeom prst="rect">
            <a:avLst/>
          </a:prstGeom>
        </p:spPr>
      </p:pic>
      <p:pic>
        <p:nvPicPr>
          <p:cNvPr id="1028" name="Picture 4">
            <a:extLst>
              <a:ext uri="{FF2B5EF4-FFF2-40B4-BE49-F238E27FC236}">
                <a16:creationId xmlns:a16="http://schemas.microsoft.com/office/drawing/2014/main" id="{B9478C30-0B10-9E67-5D89-942F0A63F79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437647" y="2251648"/>
            <a:ext cx="5020009" cy="281735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0041831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1A9FA71-4209-5A47-CE95-376D824824FB}"/>
            </a:ext>
          </a:extLst>
        </p:cNvPr>
        <p:cNvGrpSpPr/>
        <p:nvPr/>
      </p:nvGrpSpPr>
      <p:grpSpPr>
        <a:xfrm>
          <a:off x="0" y="0"/>
          <a:ext cx="0" cy="0"/>
          <a:chOff x="0" y="0"/>
          <a:chExt cx="0" cy="0"/>
        </a:xfrm>
      </p:grpSpPr>
      <p:sp>
        <p:nvSpPr>
          <p:cNvPr id="15" name="Rectangle 14">
            <a:extLst>
              <a:ext uri="{FF2B5EF4-FFF2-40B4-BE49-F238E27FC236}">
                <a16:creationId xmlns:a16="http://schemas.microsoft.com/office/drawing/2014/main" id="{4D614319-98A5-46EB-AC02-7C0BB0CD0C79}"/>
              </a:ext>
            </a:extLst>
          </p:cNvPr>
          <p:cNvSpPr>
            <a:spLocks noGrp="1" noRot="1" noMove="1" noResize="1" noEditPoints="1" noAdjustHandles="1" noChangeArrowheads="1" noChangeShapeType="1"/>
          </p:cNvSpPr>
          <p:nvPr/>
        </p:nvSpPr>
        <p:spPr>
          <a:xfrm>
            <a:off x="0" y="6484891"/>
            <a:ext cx="12192000" cy="244922"/>
          </a:xfrm>
          <a:prstGeom prst="rect">
            <a:avLst/>
          </a:prstGeom>
          <a:solidFill>
            <a:schemeClr val="bg2">
              <a:lumMod val="2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MX" noProof="0" dirty="0"/>
          </a:p>
        </p:txBody>
      </p:sp>
      <p:sp>
        <p:nvSpPr>
          <p:cNvPr id="10" name="Rectangle 9">
            <a:extLst>
              <a:ext uri="{FF2B5EF4-FFF2-40B4-BE49-F238E27FC236}">
                <a16:creationId xmlns:a16="http://schemas.microsoft.com/office/drawing/2014/main" id="{FC36ED29-E921-E315-379B-4B0B1FDAE976}"/>
              </a:ext>
            </a:extLst>
          </p:cNvPr>
          <p:cNvSpPr/>
          <p:nvPr/>
        </p:nvSpPr>
        <p:spPr>
          <a:xfrm>
            <a:off x="0" y="1765300"/>
            <a:ext cx="12192000" cy="4178300"/>
          </a:xfrm>
          <a:prstGeom prst="rect">
            <a:avLst/>
          </a:prstGeom>
          <a:solidFill>
            <a:srgbClr val="C39E6D"/>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s-MX" sz="4000" noProof="0" dirty="0">
                <a:solidFill>
                  <a:schemeClr val="tx1"/>
                </a:solidFill>
              </a:rPr>
              <a:t>	</a:t>
            </a:r>
            <a:r>
              <a:rPr lang="es-MX" sz="5400" noProof="0" dirty="0">
                <a:solidFill>
                  <a:schemeClr val="tx1"/>
                </a:solidFill>
                <a:latin typeface="Aptos Black" panose="020B0004020202020204" pitchFamily="34" charset="0"/>
              </a:rPr>
              <a:t>Un Pastor trae</a:t>
            </a:r>
            <a:r>
              <a:rPr lang="es-MX" sz="5400" noProof="0" dirty="0">
                <a:solidFill>
                  <a:schemeClr val="tx1"/>
                </a:solidFill>
              </a:rPr>
              <a:t>:</a:t>
            </a:r>
          </a:p>
          <a:p>
            <a:pPr lvl="1"/>
            <a:r>
              <a:rPr lang="es-MX" sz="5400" noProof="0" dirty="0">
                <a:solidFill>
                  <a:schemeClr val="tx1"/>
                </a:solidFill>
              </a:rPr>
              <a:t>	 	Seguridad</a:t>
            </a:r>
          </a:p>
          <a:p>
            <a:pPr lvl="3"/>
            <a:r>
              <a:rPr lang="es-MX" sz="5400" noProof="0" dirty="0">
                <a:solidFill>
                  <a:schemeClr val="tx1"/>
                </a:solidFill>
              </a:rPr>
              <a:t>	Provisión</a:t>
            </a:r>
          </a:p>
          <a:p>
            <a:pPr lvl="1"/>
            <a:endParaRPr lang="es-MX" sz="4000" noProof="0" dirty="0">
              <a:solidFill>
                <a:schemeClr val="tx1"/>
              </a:solidFill>
            </a:endParaRPr>
          </a:p>
          <a:p>
            <a:pPr marL="457200" lvl="1" indent="0">
              <a:buNone/>
            </a:pPr>
            <a:endParaRPr lang="es-MX" sz="3200" noProof="0" dirty="0"/>
          </a:p>
        </p:txBody>
      </p:sp>
      <p:sp>
        <p:nvSpPr>
          <p:cNvPr id="2" name="Title 1">
            <a:extLst>
              <a:ext uri="{FF2B5EF4-FFF2-40B4-BE49-F238E27FC236}">
                <a16:creationId xmlns:a16="http://schemas.microsoft.com/office/drawing/2014/main" id="{C8D24C98-2569-D19C-1937-7C7CC0E9676D}"/>
              </a:ext>
            </a:extLst>
          </p:cNvPr>
          <p:cNvSpPr>
            <a:spLocks noGrp="1" noRot="1" noMove="1" noResize="1" noEditPoints="1" noAdjustHandles="1" noChangeArrowheads="1" noChangeShapeType="1"/>
          </p:cNvSpPr>
          <p:nvPr>
            <p:ph type="ctrTitle"/>
          </p:nvPr>
        </p:nvSpPr>
        <p:spPr>
          <a:xfrm>
            <a:off x="1140776" y="729485"/>
            <a:ext cx="8027399" cy="692834"/>
          </a:xfrm>
        </p:spPr>
        <p:txBody>
          <a:bodyPr>
            <a:noAutofit/>
          </a:bodyPr>
          <a:lstStyle/>
          <a:p>
            <a:pPr algn="l"/>
            <a:r>
              <a:rPr lang="es-MX" sz="4400" b="1" noProof="0" dirty="0">
                <a:solidFill>
                  <a:srgbClr val="C39E6D"/>
                </a:solidFill>
                <a:latin typeface="Arial Black" panose="020B0A04020102020204" pitchFamily="34" charset="0"/>
              </a:rPr>
              <a:t>Jehová es </a:t>
            </a:r>
            <a:r>
              <a:rPr lang="es-MX" sz="4400" b="1" u="sng" noProof="0" dirty="0">
                <a:solidFill>
                  <a:srgbClr val="C39E6D"/>
                </a:solidFill>
                <a:latin typeface="Arial Black" panose="020B0A04020102020204" pitchFamily="34" charset="0"/>
              </a:rPr>
              <a:t>MI</a:t>
            </a:r>
            <a:r>
              <a:rPr lang="es-MX" sz="4400" b="1" noProof="0" dirty="0">
                <a:solidFill>
                  <a:srgbClr val="C39E6D"/>
                </a:solidFill>
                <a:latin typeface="Arial Black" panose="020B0A04020102020204" pitchFamily="34" charset="0"/>
              </a:rPr>
              <a:t> Pastor…</a:t>
            </a:r>
            <a:endParaRPr lang="es-MX" sz="4400" noProof="0" dirty="0">
              <a:solidFill>
                <a:srgbClr val="C39E6D"/>
              </a:solidFill>
              <a:latin typeface="Arial Black" panose="020B0A04020102020204" pitchFamily="34" charset="0"/>
            </a:endParaRPr>
          </a:p>
        </p:txBody>
      </p:sp>
      <p:sp>
        <p:nvSpPr>
          <p:cNvPr id="3" name="Subtitle 2">
            <a:extLst>
              <a:ext uri="{FF2B5EF4-FFF2-40B4-BE49-F238E27FC236}">
                <a16:creationId xmlns:a16="http://schemas.microsoft.com/office/drawing/2014/main" id="{10EF8DF5-DC8D-7059-9E79-24BBDA0445AD}"/>
              </a:ext>
            </a:extLst>
          </p:cNvPr>
          <p:cNvSpPr>
            <a:spLocks noGrp="1" noRot="1" noMove="1" noResize="1" noEditPoints="1" noAdjustHandles="1" noChangeArrowheads="1" noChangeShapeType="1"/>
          </p:cNvSpPr>
          <p:nvPr>
            <p:ph type="subTitle" idx="1"/>
          </p:nvPr>
        </p:nvSpPr>
        <p:spPr>
          <a:xfrm>
            <a:off x="7550149" y="6480081"/>
            <a:ext cx="4641851" cy="244923"/>
          </a:xfrm>
        </p:spPr>
        <p:txBody>
          <a:bodyPr>
            <a:normAutofit/>
          </a:bodyPr>
          <a:lstStyle/>
          <a:p>
            <a:pPr algn="l"/>
            <a:r>
              <a:rPr lang="es-MX" sz="1100" b="1" spc="600" noProof="0" dirty="0">
                <a:solidFill>
                  <a:schemeClr val="bg1"/>
                </a:solidFill>
                <a:latin typeface="Monse"/>
              </a:rPr>
              <a:t>XIV CONGRESO PERLAS PRECIOSAS</a:t>
            </a:r>
          </a:p>
        </p:txBody>
      </p:sp>
      <p:sp>
        <p:nvSpPr>
          <p:cNvPr id="16" name="Rectangle 15">
            <a:extLst>
              <a:ext uri="{FF2B5EF4-FFF2-40B4-BE49-F238E27FC236}">
                <a16:creationId xmlns:a16="http://schemas.microsoft.com/office/drawing/2014/main" id="{42F0FB6F-39C7-2BF0-6075-D74AEE85272E}"/>
              </a:ext>
            </a:extLst>
          </p:cNvPr>
          <p:cNvSpPr>
            <a:spLocks noGrp="1" noRot="1" noMove="1" noResize="1" noEditPoints="1" noAdjustHandles="1" noChangeArrowheads="1" noChangeShapeType="1"/>
          </p:cNvSpPr>
          <p:nvPr/>
        </p:nvSpPr>
        <p:spPr>
          <a:xfrm>
            <a:off x="597654" y="711875"/>
            <a:ext cx="230187" cy="471763"/>
          </a:xfrm>
          <a:prstGeom prst="rect">
            <a:avLst/>
          </a:prstGeom>
          <a:solidFill>
            <a:schemeClr val="bg2">
              <a:lumMod val="2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MX" noProof="0" dirty="0"/>
          </a:p>
        </p:txBody>
      </p:sp>
      <p:sp>
        <p:nvSpPr>
          <p:cNvPr id="18" name="Rectangle 17">
            <a:extLst>
              <a:ext uri="{FF2B5EF4-FFF2-40B4-BE49-F238E27FC236}">
                <a16:creationId xmlns:a16="http://schemas.microsoft.com/office/drawing/2014/main" id="{BBBD342A-9734-AF3B-980A-C021E48171B1}"/>
              </a:ext>
            </a:extLst>
          </p:cNvPr>
          <p:cNvSpPr>
            <a:spLocks noGrp="1" noRot="1" noMove="1" noResize="1" noEditPoints="1" noAdjustHandles="1" noChangeArrowheads="1" noChangeShapeType="1"/>
          </p:cNvSpPr>
          <p:nvPr/>
        </p:nvSpPr>
        <p:spPr>
          <a:xfrm>
            <a:off x="870505" y="711877"/>
            <a:ext cx="248443" cy="471764"/>
          </a:xfrm>
          <a:prstGeom prst="rect">
            <a:avLst/>
          </a:prstGeom>
          <a:solidFill>
            <a:srgbClr val="C39E6D"/>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MX" noProof="0" dirty="0"/>
          </a:p>
        </p:txBody>
      </p:sp>
      <p:pic>
        <p:nvPicPr>
          <p:cNvPr id="21" name="Picture 20" descr="A logo with a pearl in the center&#10;&#10;AI-generated content may be incorrect.">
            <a:extLst>
              <a:ext uri="{FF2B5EF4-FFF2-40B4-BE49-F238E27FC236}">
                <a16:creationId xmlns:a16="http://schemas.microsoft.com/office/drawing/2014/main" id="{6FC47D45-313F-A0F1-089E-951F3250879F}"/>
              </a:ext>
            </a:extLst>
          </p:cNvPr>
          <p:cNvPicPr>
            <a:picLocks noGrp="1" noRot="1" noChangeAspect="1" noMove="1" noResize="1" noEditPoints="1" noAdjustHandles="1" noChangeArrowheads="1" noChangeShapeType="1" noCrop="1"/>
          </p:cNvPicPr>
          <p:nvPr/>
        </p:nvPicPr>
        <p:blipFill>
          <a:blip r:embed="rId2">
            <a:extLst>
              <a:ext uri="{28A0092B-C50C-407E-A947-70E740481C1C}">
                <a14:useLocalDpi xmlns:a14="http://schemas.microsoft.com/office/drawing/2010/main" val="0"/>
              </a:ext>
            </a:extLst>
          </a:blip>
          <a:stretch>
            <a:fillRect/>
          </a:stretch>
        </p:blipFill>
        <p:spPr>
          <a:xfrm>
            <a:off x="10063972" y="103717"/>
            <a:ext cx="1840162" cy="1840162"/>
          </a:xfrm>
          <a:prstGeom prst="rect">
            <a:avLst/>
          </a:prstGeom>
        </p:spPr>
      </p:pic>
      <p:pic>
        <p:nvPicPr>
          <p:cNvPr id="1028" name="Picture 4">
            <a:extLst>
              <a:ext uri="{FF2B5EF4-FFF2-40B4-BE49-F238E27FC236}">
                <a16:creationId xmlns:a16="http://schemas.microsoft.com/office/drawing/2014/main" id="{E64CD95A-3EEE-0DAC-0490-5B4EAC6C941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37647" y="2251648"/>
            <a:ext cx="5020009" cy="281735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043311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60A5E57-D3FA-13C3-93B9-7154F188D985}"/>
            </a:ext>
          </a:extLst>
        </p:cNvPr>
        <p:cNvGrpSpPr/>
        <p:nvPr/>
      </p:nvGrpSpPr>
      <p:grpSpPr>
        <a:xfrm>
          <a:off x="0" y="0"/>
          <a:ext cx="0" cy="0"/>
          <a:chOff x="0" y="0"/>
          <a:chExt cx="0" cy="0"/>
        </a:xfrm>
      </p:grpSpPr>
      <p:sp>
        <p:nvSpPr>
          <p:cNvPr id="15" name="Rectangle 14">
            <a:extLst>
              <a:ext uri="{FF2B5EF4-FFF2-40B4-BE49-F238E27FC236}">
                <a16:creationId xmlns:a16="http://schemas.microsoft.com/office/drawing/2014/main" id="{6C7FB561-86B9-B1B7-FFFB-304900202068}"/>
              </a:ext>
            </a:extLst>
          </p:cNvPr>
          <p:cNvSpPr>
            <a:spLocks noGrp="1" noRot="1" noMove="1" noResize="1" noEditPoints="1" noAdjustHandles="1" noChangeArrowheads="1" noChangeShapeType="1"/>
          </p:cNvSpPr>
          <p:nvPr/>
        </p:nvSpPr>
        <p:spPr>
          <a:xfrm>
            <a:off x="0" y="6484891"/>
            <a:ext cx="12192000" cy="244922"/>
          </a:xfrm>
          <a:prstGeom prst="rect">
            <a:avLst/>
          </a:prstGeom>
          <a:solidFill>
            <a:schemeClr val="bg2">
              <a:lumMod val="2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MX" noProof="0" dirty="0"/>
          </a:p>
        </p:txBody>
      </p:sp>
      <p:sp>
        <p:nvSpPr>
          <p:cNvPr id="10" name="Rectangle 9">
            <a:extLst>
              <a:ext uri="{FF2B5EF4-FFF2-40B4-BE49-F238E27FC236}">
                <a16:creationId xmlns:a16="http://schemas.microsoft.com/office/drawing/2014/main" id="{4B39BC9E-4101-5C9E-1BC2-27921667DA7C}"/>
              </a:ext>
            </a:extLst>
          </p:cNvPr>
          <p:cNvSpPr/>
          <p:nvPr/>
        </p:nvSpPr>
        <p:spPr>
          <a:xfrm>
            <a:off x="0" y="1765300"/>
            <a:ext cx="12192000" cy="4178300"/>
          </a:xfrm>
          <a:prstGeom prst="rect">
            <a:avLst/>
          </a:prstGeom>
          <a:solidFill>
            <a:srgbClr val="C39E6D"/>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s-MX" sz="4000" noProof="0" dirty="0">
                <a:solidFill>
                  <a:schemeClr val="tx1"/>
                </a:solidFill>
              </a:rPr>
              <a:t>	</a:t>
            </a:r>
            <a:r>
              <a:rPr lang="es-MX" sz="5400" noProof="0" dirty="0">
                <a:solidFill>
                  <a:schemeClr val="tx1"/>
                </a:solidFill>
                <a:latin typeface="Aptos Black" panose="020B0004020202020204" pitchFamily="34" charset="0"/>
              </a:rPr>
              <a:t>Un Pastor trae</a:t>
            </a:r>
            <a:r>
              <a:rPr lang="es-MX" sz="5400" noProof="0" dirty="0">
                <a:solidFill>
                  <a:schemeClr val="tx1"/>
                </a:solidFill>
              </a:rPr>
              <a:t>:</a:t>
            </a:r>
          </a:p>
          <a:p>
            <a:pPr lvl="1"/>
            <a:r>
              <a:rPr lang="es-MX" sz="5400" noProof="0" dirty="0">
                <a:solidFill>
                  <a:schemeClr val="tx1"/>
                </a:solidFill>
              </a:rPr>
              <a:t>	 	Seguridad</a:t>
            </a:r>
          </a:p>
          <a:p>
            <a:pPr lvl="3"/>
            <a:r>
              <a:rPr lang="es-MX" sz="5400" noProof="0" dirty="0">
                <a:solidFill>
                  <a:schemeClr val="tx1"/>
                </a:solidFill>
              </a:rPr>
              <a:t>	Provisión</a:t>
            </a:r>
          </a:p>
          <a:p>
            <a:pPr lvl="3"/>
            <a:r>
              <a:rPr lang="es-MX" sz="5400" noProof="0" dirty="0">
                <a:solidFill>
                  <a:schemeClr val="tx1"/>
                </a:solidFill>
              </a:rPr>
              <a:t>	Paz</a:t>
            </a:r>
          </a:p>
          <a:p>
            <a:pPr lvl="1"/>
            <a:endParaRPr lang="es-MX" sz="4000" noProof="0" dirty="0">
              <a:solidFill>
                <a:schemeClr val="tx1"/>
              </a:solidFill>
            </a:endParaRPr>
          </a:p>
          <a:p>
            <a:pPr marL="457200" lvl="1" indent="0">
              <a:buNone/>
            </a:pPr>
            <a:endParaRPr lang="es-MX" sz="3200" noProof="0" dirty="0"/>
          </a:p>
        </p:txBody>
      </p:sp>
      <p:sp>
        <p:nvSpPr>
          <p:cNvPr id="2" name="Title 1">
            <a:extLst>
              <a:ext uri="{FF2B5EF4-FFF2-40B4-BE49-F238E27FC236}">
                <a16:creationId xmlns:a16="http://schemas.microsoft.com/office/drawing/2014/main" id="{3EF88DD8-4BF5-73A5-6067-432D6611BC58}"/>
              </a:ext>
            </a:extLst>
          </p:cNvPr>
          <p:cNvSpPr>
            <a:spLocks noGrp="1" noRot="1" noMove="1" noResize="1" noEditPoints="1" noAdjustHandles="1" noChangeArrowheads="1" noChangeShapeType="1"/>
          </p:cNvSpPr>
          <p:nvPr>
            <p:ph type="ctrTitle"/>
          </p:nvPr>
        </p:nvSpPr>
        <p:spPr>
          <a:xfrm>
            <a:off x="1140776" y="729485"/>
            <a:ext cx="8027399" cy="692834"/>
          </a:xfrm>
        </p:spPr>
        <p:txBody>
          <a:bodyPr>
            <a:noAutofit/>
          </a:bodyPr>
          <a:lstStyle/>
          <a:p>
            <a:pPr algn="l"/>
            <a:r>
              <a:rPr lang="es-MX" sz="4400" b="1" noProof="0" dirty="0">
                <a:solidFill>
                  <a:srgbClr val="C39E6D"/>
                </a:solidFill>
                <a:latin typeface="Arial Black" panose="020B0A04020102020204" pitchFamily="34" charset="0"/>
              </a:rPr>
              <a:t>Jehová es </a:t>
            </a:r>
            <a:r>
              <a:rPr lang="es-MX" sz="4400" b="1" u="sng" noProof="0" dirty="0">
                <a:solidFill>
                  <a:srgbClr val="C39E6D"/>
                </a:solidFill>
                <a:latin typeface="Arial Black" panose="020B0A04020102020204" pitchFamily="34" charset="0"/>
              </a:rPr>
              <a:t>MI</a:t>
            </a:r>
            <a:r>
              <a:rPr lang="es-MX" sz="4400" b="1" noProof="0" dirty="0">
                <a:solidFill>
                  <a:srgbClr val="C39E6D"/>
                </a:solidFill>
                <a:latin typeface="Arial Black" panose="020B0A04020102020204" pitchFamily="34" charset="0"/>
              </a:rPr>
              <a:t> Pastor…</a:t>
            </a:r>
            <a:endParaRPr lang="es-MX" sz="4400" noProof="0" dirty="0">
              <a:solidFill>
                <a:srgbClr val="C39E6D"/>
              </a:solidFill>
              <a:latin typeface="Arial Black" panose="020B0A04020102020204" pitchFamily="34" charset="0"/>
            </a:endParaRPr>
          </a:p>
        </p:txBody>
      </p:sp>
      <p:sp>
        <p:nvSpPr>
          <p:cNvPr id="3" name="Subtitle 2">
            <a:extLst>
              <a:ext uri="{FF2B5EF4-FFF2-40B4-BE49-F238E27FC236}">
                <a16:creationId xmlns:a16="http://schemas.microsoft.com/office/drawing/2014/main" id="{371C0867-55E5-E65D-F6C8-5F830269108C}"/>
              </a:ext>
            </a:extLst>
          </p:cNvPr>
          <p:cNvSpPr>
            <a:spLocks noGrp="1" noRot="1" noMove="1" noResize="1" noEditPoints="1" noAdjustHandles="1" noChangeArrowheads="1" noChangeShapeType="1"/>
          </p:cNvSpPr>
          <p:nvPr>
            <p:ph type="subTitle" idx="1"/>
          </p:nvPr>
        </p:nvSpPr>
        <p:spPr>
          <a:xfrm>
            <a:off x="7550149" y="6480081"/>
            <a:ext cx="4641851" cy="244923"/>
          </a:xfrm>
        </p:spPr>
        <p:txBody>
          <a:bodyPr>
            <a:normAutofit/>
          </a:bodyPr>
          <a:lstStyle/>
          <a:p>
            <a:pPr algn="l"/>
            <a:r>
              <a:rPr lang="es-MX" sz="1100" b="1" spc="600" noProof="0" dirty="0">
                <a:solidFill>
                  <a:schemeClr val="bg1"/>
                </a:solidFill>
                <a:latin typeface="Monse"/>
              </a:rPr>
              <a:t>XIV CONGRESO PERLAS PRECIOSAS</a:t>
            </a:r>
          </a:p>
        </p:txBody>
      </p:sp>
      <p:sp>
        <p:nvSpPr>
          <p:cNvPr id="16" name="Rectangle 15">
            <a:extLst>
              <a:ext uri="{FF2B5EF4-FFF2-40B4-BE49-F238E27FC236}">
                <a16:creationId xmlns:a16="http://schemas.microsoft.com/office/drawing/2014/main" id="{88CC03D9-8F83-ECBE-5871-3A2C59942940}"/>
              </a:ext>
            </a:extLst>
          </p:cNvPr>
          <p:cNvSpPr>
            <a:spLocks noGrp="1" noRot="1" noMove="1" noResize="1" noEditPoints="1" noAdjustHandles="1" noChangeArrowheads="1" noChangeShapeType="1"/>
          </p:cNvSpPr>
          <p:nvPr/>
        </p:nvSpPr>
        <p:spPr>
          <a:xfrm>
            <a:off x="597654" y="711875"/>
            <a:ext cx="230187" cy="471763"/>
          </a:xfrm>
          <a:prstGeom prst="rect">
            <a:avLst/>
          </a:prstGeom>
          <a:solidFill>
            <a:schemeClr val="bg2">
              <a:lumMod val="2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MX" noProof="0" dirty="0"/>
          </a:p>
        </p:txBody>
      </p:sp>
      <p:sp>
        <p:nvSpPr>
          <p:cNvPr id="18" name="Rectangle 17">
            <a:extLst>
              <a:ext uri="{FF2B5EF4-FFF2-40B4-BE49-F238E27FC236}">
                <a16:creationId xmlns:a16="http://schemas.microsoft.com/office/drawing/2014/main" id="{39542856-9B1D-83E6-46F8-4D4CCB7A2EA2}"/>
              </a:ext>
            </a:extLst>
          </p:cNvPr>
          <p:cNvSpPr>
            <a:spLocks noGrp="1" noRot="1" noMove="1" noResize="1" noEditPoints="1" noAdjustHandles="1" noChangeArrowheads="1" noChangeShapeType="1"/>
          </p:cNvSpPr>
          <p:nvPr/>
        </p:nvSpPr>
        <p:spPr>
          <a:xfrm>
            <a:off x="870505" y="711877"/>
            <a:ext cx="248443" cy="471764"/>
          </a:xfrm>
          <a:prstGeom prst="rect">
            <a:avLst/>
          </a:prstGeom>
          <a:solidFill>
            <a:srgbClr val="C39E6D"/>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MX" noProof="0" dirty="0"/>
          </a:p>
        </p:txBody>
      </p:sp>
      <p:pic>
        <p:nvPicPr>
          <p:cNvPr id="21" name="Picture 20" descr="A logo with a pearl in the center&#10;&#10;AI-generated content may be incorrect.">
            <a:extLst>
              <a:ext uri="{FF2B5EF4-FFF2-40B4-BE49-F238E27FC236}">
                <a16:creationId xmlns:a16="http://schemas.microsoft.com/office/drawing/2014/main" id="{0E4A5688-87AC-AB2C-F7D3-44B614067FFE}"/>
              </a:ext>
            </a:extLst>
          </p:cNvPr>
          <p:cNvPicPr>
            <a:picLocks noGrp="1" noRot="1" noChangeAspect="1" noMove="1" noResize="1" noEditPoints="1" noAdjustHandles="1" noChangeArrowheads="1" noChangeShapeType="1" noCrop="1"/>
          </p:cNvPicPr>
          <p:nvPr/>
        </p:nvPicPr>
        <p:blipFill>
          <a:blip r:embed="rId2">
            <a:extLst>
              <a:ext uri="{28A0092B-C50C-407E-A947-70E740481C1C}">
                <a14:useLocalDpi xmlns:a14="http://schemas.microsoft.com/office/drawing/2010/main" val="0"/>
              </a:ext>
            </a:extLst>
          </a:blip>
          <a:stretch>
            <a:fillRect/>
          </a:stretch>
        </p:blipFill>
        <p:spPr>
          <a:xfrm>
            <a:off x="10063972" y="103717"/>
            <a:ext cx="1840162" cy="1840162"/>
          </a:xfrm>
          <a:prstGeom prst="rect">
            <a:avLst/>
          </a:prstGeom>
        </p:spPr>
      </p:pic>
      <p:pic>
        <p:nvPicPr>
          <p:cNvPr id="1028" name="Picture 4">
            <a:extLst>
              <a:ext uri="{FF2B5EF4-FFF2-40B4-BE49-F238E27FC236}">
                <a16:creationId xmlns:a16="http://schemas.microsoft.com/office/drawing/2014/main" id="{D648CB72-9F10-B8C8-C3B1-B0E632B28B1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37647" y="2251648"/>
            <a:ext cx="5020009" cy="281735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0909671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72DE4FB-82AD-1917-690D-820025F458A8}"/>
            </a:ext>
          </a:extLst>
        </p:cNvPr>
        <p:cNvGrpSpPr/>
        <p:nvPr/>
      </p:nvGrpSpPr>
      <p:grpSpPr>
        <a:xfrm>
          <a:off x="0" y="0"/>
          <a:ext cx="0" cy="0"/>
          <a:chOff x="0" y="0"/>
          <a:chExt cx="0" cy="0"/>
        </a:xfrm>
      </p:grpSpPr>
      <p:sp>
        <p:nvSpPr>
          <p:cNvPr id="15" name="Rectangle 14">
            <a:extLst>
              <a:ext uri="{FF2B5EF4-FFF2-40B4-BE49-F238E27FC236}">
                <a16:creationId xmlns:a16="http://schemas.microsoft.com/office/drawing/2014/main" id="{62668687-3F2A-1387-66DC-9C86C0A4CE29}"/>
              </a:ext>
            </a:extLst>
          </p:cNvPr>
          <p:cNvSpPr>
            <a:spLocks noGrp="1" noRot="1" noMove="1" noResize="1" noEditPoints="1" noAdjustHandles="1" noChangeArrowheads="1" noChangeShapeType="1"/>
          </p:cNvSpPr>
          <p:nvPr/>
        </p:nvSpPr>
        <p:spPr>
          <a:xfrm>
            <a:off x="0" y="6484891"/>
            <a:ext cx="12192000" cy="244922"/>
          </a:xfrm>
          <a:prstGeom prst="rect">
            <a:avLst/>
          </a:prstGeom>
          <a:solidFill>
            <a:schemeClr val="bg2">
              <a:lumMod val="2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MX" noProof="0" dirty="0"/>
          </a:p>
        </p:txBody>
      </p:sp>
      <p:sp>
        <p:nvSpPr>
          <p:cNvPr id="10" name="Rectangle 9">
            <a:extLst>
              <a:ext uri="{FF2B5EF4-FFF2-40B4-BE49-F238E27FC236}">
                <a16:creationId xmlns:a16="http://schemas.microsoft.com/office/drawing/2014/main" id="{324E7A13-851C-1168-CB54-91FF78BED98D}"/>
              </a:ext>
            </a:extLst>
          </p:cNvPr>
          <p:cNvSpPr/>
          <p:nvPr/>
        </p:nvSpPr>
        <p:spPr>
          <a:xfrm>
            <a:off x="0" y="1765300"/>
            <a:ext cx="12192000" cy="4178300"/>
          </a:xfrm>
          <a:prstGeom prst="rect">
            <a:avLst/>
          </a:prstGeom>
          <a:solidFill>
            <a:srgbClr val="C39E6D"/>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s-MX" sz="4000" noProof="0" dirty="0">
                <a:solidFill>
                  <a:schemeClr val="tx1"/>
                </a:solidFill>
              </a:rPr>
              <a:t>	</a:t>
            </a:r>
          </a:p>
          <a:p>
            <a:r>
              <a:rPr lang="es-MX" sz="4000" noProof="0" dirty="0">
                <a:solidFill>
                  <a:schemeClr val="tx1"/>
                </a:solidFill>
                <a:latin typeface="Aptos Black" panose="020B0004020202020204" pitchFamily="34" charset="0"/>
              </a:rPr>
              <a:t>		</a:t>
            </a:r>
            <a:r>
              <a:rPr lang="es-MX" sz="4400" noProof="0" dirty="0">
                <a:solidFill>
                  <a:schemeClr val="tx1"/>
                </a:solidFill>
                <a:latin typeface="Aptos Black" panose="020B0004020202020204" pitchFamily="34" charset="0"/>
              </a:rPr>
              <a:t>Un Pastor trae</a:t>
            </a:r>
            <a:r>
              <a:rPr lang="es-MX" sz="4400" noProof="0" dirty="0">
                <a:solidFill>
                  <a:schemeClr val="tx1"/>
                </a:solidFill>
              </a:rPr>
              <a:t>:</a:t>
            </a:r>
          </a:p>
          <a:p>
            <a:pPr lvl="1"/>
            <a:r>
              <a:rPr lang="es-MX" sz="4800" noProof="0" dirty="0">
                <a:solidFill>
                  <a:schemeClr val="tx1"/>
                </a:solidFill>
              </a:rPr>
              <a:t>	 	Seguridad</a:t>
            </a:r>
          </a:p>
          <a:p>
            <a:pPr lvl="3"/>
            <a:r>
              <a:rPr lang="es-MX" sz="4800" noProof="0" dirty="0">
                <a:solidFill>
                  <a:schemeClr val="tx1"/>
                </a:solidFill>
              </a:rPr>
              <a:t>	Provisión</a:t>
            </a:r>
          </a:p>
          <a:p>
            <a:pPr lvl="3"/>
            <a:r>
              <a:rPr lang="es-MX" sz="4800" noProof="0" dirty="0">
                <a:solidFill>
                  <a:schemeClr val="tx1"/>
                </a:solidFill>
              </a:rPr>
              <a:t>	Paz</a:t>
            </a:r>
          </a:p>
          <a:p>
            <a:pPr lvl="3"/>
            <a:r>
              <a:rPr lang="es-MX" sz="4800" noProof="0" dirty="0">
                <a:solidFill>
                  <a:schemeClr val="tx1"/>
                </a:solidFill>
              </a:rPr>
              <a:t>	Confianza</a:t>
            </a:r>
          </a:p>
          <a:p>
            <a:pPr lvl="1"/>
            <a:endParaRPr lang="es-MX" sz="4000" noProof="0" dirty="0">
              <a:solidFill>
                <a:schemeClr val="tx1"/>
              </a:solidFill>
            </a:endParaRPr>
          </a:p>
          <a:p>
            <a:pPr marL="457200" lvl="1" indent="0">
              <a:buNone/>
            </a:pPr>
            <a:endParaRPr lang="es-MX" sz="3200" noProof="0" dirty="0"/>
          </a:p>
        </p:txBody>
      </p:sp>
      <p:sp>
        <p:nvSpPr>
          <p:cNvPr id="2" name="Title 1">
            <a:extLst>
              <a:ext uri="{FF2B5EF4-FFF2-40B4-BE49-F238E27FC236}">
                <a16:creationId xmlns:a16="http://schemas.microsoft.com/office/drawing/2014/main" id="{47DAA293-37F9-92D6-1A98-FA1A2916C413}"/>
              </a:ext>
            </a:extLst>
          </p:cNvPr>
          <p:cNvSpPr>
            <a:spLocks noGrp="1" noRot="1" noMove="1" noResize="1" noEditPoints="1" noAdjustHandles="1" noChangeArrowheads="1" noChangeShapeType="1"/>
          </p:cNvSpPr>
          <p:nvPr>
            <p:ph type="ctrTitle"/>
          </p:nvPr>
        </p:nvSpPr>
        <p:spPr>
          <a:xfrm>
            <a:off x="1140776" y="729485"/>
            <a:ext cx="8027399" cy="692834"/>
          </a:xfrm>
        </p:spPr>
        <p:txBody>
          <a:bodyPr>
            <a:noAutofit/>
          </a:bodyPr>
          <a:lstStyle/>
          <a:p>
            <a:pPr algn="l"/>
            <a:r>
              <a:rPr lang="es-MX" sz="4400" b="1" noProof="0" dirty="0">
                <a:solidFill>
                  <a:srgbClr val="C39E6D"/>
                </a:solidFill>
                <a:latin typeface="Arial Black" panose="020B0A04020102020204" pitchFamily="34" charset="0"/>
              </a:rPr>
              <a:t>Jehová es </a:t>
            </a:r>
            <a:r>
              <a:rPr lang="es-MX" sz="4400" b="1" u="sng" noProof="0" dirty="0">
                <a:solidFill>
                  <a:srgbClr val="C39E6D"/>
                </a:solidFill>
                <a:latin typeface="Arial Black" panose="020B0A04020102020204" pitchFamily="34" charset="0"/>
              </a:rPr>
              <a:t>MI </a:t>
            </a:r>
            <a:r>
              <a:rPr lang="es-MX" sz="4400" b="1" noProof="0" dirty="0">
                <a:solidFill>
                  <a:srgbClr val="C39E6D"/>
                </a:solidFill>
                <a:latin typeface="Arial Black" panose="020B0A04020102020204" pitchFamily="34" charset="0"/>
              </a:rPr>
              <a:t>Pastor…</a:t>
            </a:r>
            <a:endParaRPr lang="es-MX" sz="4400" noProof="0" dirty="0">
              <a:solidFill>
                <a:srgbClr val="C39E6D"/>
              </a:solidFill>
              <a:latin typeface="Arial Black" panose="020B0A04020102020204" pitchFamily="34" charset="0"/>
            </a:endParaRPr>
          </a:p>
        </p:txBody>
      </p:sp>
      <p:sp>
        <p:nvSpPr>
          <p:cNvPr id="3" name="Subtitle 2">
            <a:extLst>
              <a:ext uri="{FF2B5EF4-FFF2-40B4-BE49-F238E27FC236}">
                <a16:creationId xmlns:a16="http://schemas.microsoft.com/office/drawing/2014/main" id="{ECBE43DC-855C-3211-0487-B4EAF82D44B0}"/>
              </a:ext>
            </a:extLst>
          </p:cNvPr>
          <p:cNvSpPr>
            <a:spLocks noGrp="1" noRot="1" noMove="1" noResize="1" noEditPoints="1" noAdjustHandles="1" noChangeArrowheads="1" noChangeShapeType="1"/>
          </p:cNvSpPr>
          <p:nvPr>
            <p:ph type="subTitle" idx="1"/>
          </p:nvPr>
        </p:nvSpPr>
        <p:spPr>
          <a:xfrm>
            <a:off x="7550149" y="6480081"/>
            <a:ext cx="4641851" cy="244923"/>
          </a:xfrm>
        </p:spPr>
        <p:txBody>
          <a:bodyPr>
            <a:normAutofit/>
          </a:bodyPr>
          <a:lstStyle/>
          <a:p>
            <a:pPr algn="l"/>
            <a:r>
              <a:rPr lang="es-MX" sz="1100" b="1" spc="600" noProof="0" dirty="0">
                <a:solidFill>
                  <a:schemeClr val="bg1"/>
                </a:solidFill>
                <a:latin typeface="Monse"/>
              </a:rPr>
              <a:t>XIV CONGRESO PERLAS PRECIOSAS</a:t>
            </a:r>
          </a:p>
        </p:txBody>
      </p:sp>
      <p:sp>
        <p:nvSpPr>
          <p:cNvPr id="16" name="Rectangle 15">
            <a:extLst>
              <a:ext uri="{FF2B5EF4-FFF2-40B4-BE49-F238E27FC236}">
                <a16:creationId xmlns:a16="http://schemas.microsoft.com/office/drawing/2014/main" id="{4FCEF0C8-1D21-0057-EE7B-35975EA3B58D}"/>
              </a:ext>
            </a:extLst>
          </p:cNvPr>
          <p:cNvSpPr>
            <a:spLocks noGrp="1" noRot="1" noMove="1" noResize="1" noEditPoints="1" noAdjustHandles="1" noChangeArrowheads="1" noChangeShapeType="1"/>
          </p:cNvSpPr>
          <p:nvPr/>
        </p:nvSpPr>
        <p:spPr>
          <a:xfrm>
            <a:off x="597654" y="711875"/>
            <a:ext cx="230187" cy="471763"/>
          </a:xfrm>
          <a:prstGeom prst="rect">
            <a:avLst/>
          </a:prstGeom>
          <a:solidFill>
            <a:schemeClr val="bg2">
              <a:lumMod val="2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MX" noProof="0" dirty="0"/>
          </a:p>
        </p:txBody>
      </p:sp>
      <p:sp>
        <p:nvSpPr>
          <p:cNvPr id="18" name="Rectangle 17">
            <a:extLst>
              <a:ext uri="{FF2B5EF4-FFF2-40B4-BE49-F238E27FC236}">
                <a16:creationId xmlns:a16="http://schemas.microsoft.com/office/drawing/2014/main" id="{BCB76253-C21E-9BF0-E050-8F65C9D8E6ED}"/>
              </a:ext>
            </a:extLst>
          </p:cNvPr>
          <p:cNvSpPr>
            <a:spLocks noGrp="1" noRot="1" noMove="1" noResize="1" noEditPoints="1" noAdjustHandles="1" noChangeArrowheads="1" noChangeShapeType="1"/>
          </p:cNvSpPr>
          <p:nvPr/>
        </p:nvSpPr>
        <p:spPr>
          <a:xfrm>
            <a:off x="870505" y="711877"/>
            <a:ext cx="248443" cy="471764"/>
          </a:xfrm>
          <a:prstGeom prst="rect">
            <a:avLst/>
          </a:prstGeom>
          <a:solidFill>
            <a:srgbClr val="C39E6D"/>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MX" noProof="0" dirty="0"/>
          </a:p>
        </p:txBody>
      </p:sp>
      <p:pic>
        <p:nvPicPr>
          <p:cNvPr id="21" name="Picture 20" descr="A logo with a pearl in the center&#10;&#10;AI-generated content may be incorrect.">
            <a:extLst>
              <a:ext uri="{FF2B5EF4-FFF2-40B4-BE49-F238E27FC236}">
                <a16:creationId xmlns:a16="http://schemas.microsoft.com/office/drawing/2014/main" id="{9C2BCC02-0ED2-916F-31F1-12A833A18361}"/>
              </a:ext>
            </a:extLst>
          </p:cNvPr>
          <p:cNvPicPr>
            <a:picLocks noGrp="1" noRot="1" noChangeAspect="1" noMove="1" noResize="1" noEditPoints="1" noAdjustHandles="1" noChangeArrowheads="1" noChangeShapeType="1" noCrop="1"/>
          </p:cNvPicPr>
          <p:nvPr/>
        </p:nvPicPr>
        <p:blipFill>
          <a:blip r:embed="rId2">
            <a:extLst>
              <a:ext uri="{28A0092B-C50C-407E-A947-70E740481C1C}">
                <a14:useLocalDpi xmlns:a14="http://schemas.microsoft.com/office/drawing/2010/main" val="0"/>
              </a:ext>
            </a:extLst>
          </a:blip>
          <a:stretch>
            <a:fillRect/>
          </a:stretch>
        </p:blipFill>
        <p:spPr>
          <a:xfrm>
            <a:off x="10063972" y="103717"/>
            <a:ext cx="1840162" cy="1840162"/>
          </a:xfrm>
          <a:prstGeom prst="rect">
            <a:avLst/>
          </a:prstGeom>
        </p:spPr>
      </p:pic>
      <p:pic>
        <p:nvPicPr>
          <p:cNvPr id="1028" name="Picture 4">
            <a:extLst>
              <a:ext uri="{FF2B5EF4-FFF2-40B4-BE49-F238E27FC236}">
                <a16:creationId xmlns:a16="http://schemas.microsoft.com/office/drawing/2014/main" id="{D683AFE1-E292-8790-A077-AFE58D02554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37647" y="2251648"/>
            <a:ext cx="5020009" cy="281735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1245237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58B53BD-B38D-89AC-BFBA-B522463DF67D}"/>
            </a:ext>
          </a:extLst>
        </p:cNvPr>
        <p:cNvGrpSpPr/>
        <p:nvPr/>
      </p:nvGrpSpPr>
      <p:grpSpPr>
        <a:xfrm>
          <a:off x="0" y="0"/>
          <a:ext cx="0" cy="0"/>
          <a:chOff x="0" y="0"/>
          <a:chExt cx="0" cy="0"/>
        </a:xfrm>
      </p:grpSpPr>
      <p:sp>
        <p:nvSpPr>
          <p:cNvPr id="15" name="Rectangle 14">
            <a:extLst>
              <a:ext uri="{FF2B5EF4-FFF2-40B4-BE49-F238E27FC236}">
                <a16:creationId xmlns:a16="http://schemas.microsoft.com/office/drawing/2014/main" id="{A424E950-F56A-4CC6-B572-D8562843A2CC}"/>
              </a:ext>
            </a:extLst>
          </p:cNvPr>
          <p:cNvSpPr>
            <a:spLocks noGrp="1" noRot="1" noMove="1" noResize="1" noEditPoints="1" noAdjustHandles="1" noChangeArrowheads="1" noChangeShapeType="1"/>
          </p:cNvSpPr>
          <p:nvPr/>
        </p:nvSpPr>
        <p:spPr>
          <a:xfrm>
            <a:off x="0" y="6484891"/>
            <a:ext cx="12192000" cy="244922"/>
          </a:xfrm>
          <a:prstGeom prst="rect">
            <a:avLst/>
          </a:prstGeom>
          <a:solidFill>
            <a:schemeClr val="bg2">
              <a:lumMod val="2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MX" noProof="0" dirty="0"/>
          </a:p>
        </p:txBody>
      </p:sp>
      <p:sp>
        <p:nvSpPr>
          <p:cNvPr id="10" name="Rectangle 9">
            <a:extLst>
              <a:ext uri="{FF2B5EF4-FFF2-40B4-BE49-F238E27FC236}">
                <a16:creationId xmlns:a16="http://schemas.microsoft.com/office/drawing/2014/main" id="{ECCDD8ED-40C8-8430-3E5D-78F50D44A312}"/>
              </a:ext>
            </a:extLst>
          </p:cNvPr>
          <p:cNvSpPr/>
          <p:nvPr/>
        </p:nvSpPr>
        <p:spPr>
          <a:xfrm>
            <a:off x="0" y="1765300"/>
            <a:ext cx="12192000" cy="4178300"/>
          </a:xfrm>
          <a:prstGeom prst="rect">
            <a:avLst/>
          </a:prstGeom>
          <a:solidFill>
            <a:srgbClr val="C39E6D"/>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s-MX" sz="4000" noProof="0" dirty="0">
                <a:solidFill>
                  <a:schemeClr val="tx1"/>
                </a:solidFill>
              </a:rPr>
              <a:t>	</a:t>
            </a:r>
          </a:p>
          <a:p>
            <a:r>
              <a:rPr lang="es-MX" sz="4000" noProof="0" dirty="0">
                <a:solidFill>
                  <a:schemeClr val="tx1"/>
                </a:solidFill>
                <a:latin typeface="Aptos Black" panose="020B0004020202020204" pitchFamily="34" charset="0"/>
              </a:rPr>
              <a:t>		</a:t>
            </a:r>
          </a:p>
          <a:p>
            <a:r>
              <a:rPr lang="es-MX" sz="4000" noProof="0" dirty="0">
                <a:solidFill>
                  <a:schemeClr val="tx1"/>
                </a:solidFill>
                <a:latin typeface="Aptos Black" panose="020B0004020202020204" pitchFamily="34" charset="0"/>
              </a:rPr>
              <a:t>		</a:t>
            </a:r>
            <a:r>
              <a:rPr lang="es-MX" sz="4400" noProof="0" dirty="0">
                <a:solidFill>
                  <a:schemeClr val="tx1"/>
                </a:solidFill>
                <a:latin typeface="Aptos Black" panose="020B0004020202020204" pitchFamily="34" charset="0"/>
              </a:rPr>
              <a:t>Un Pastor trae</a:t>
            </a:r>
            <a:r>
              <a:rPr lang="es-MX" sz="4400" noProof="0" dirty="0">
                <a:solidFill>
                  <a:schemeClr val="tx1"/>
                </a:solidFill>
              </a:rPr>
              <a:t>:</a:t>
            </a:r>
          </a:p>
          <a:p>
            <a:pPr lvl="1"/>
            <a:r>
              <a:rPr lang="es-MX" sz="4400" noProof="0" dirty="0">
                <a:solidFill>
                  <a:schemeClr val="tx1"/>
                </a:solidFill>
              </a:rPr>
              <a:t>	 	</a:t>
            </a:r>
            <a:r>
              <a:rPr lang="es-MX" sz="4000" noProof="0" dirty="0">
                <a:solidFill>
                  <a:schemeClr val="tx1"/>
                </a:solidFill>
              </a:rPr>
              <a:t>Seguridad</a:t>
            </a:r>
          </a:p>
          <a:p>
            <a:pPr lvl="3"/>
            <a:r>
              <a:rPr lang="es-MX" sz="4000" noProof="0" dirty="0">
                <a:solidFill>
                  <a:schemeClr val="tx1"/>
                </a:solidFill>
              </a:rPr>
              <a:t>	Provisión</a:t>
            </a:r>
          </a:p>
          <a:p>
            <a:pPr lvl="3"/>
            <a:r>
              <a:rPr lang="es-MX" sz="4000" noProof="0" dirty="0">
                <a:solidFill>
                  <a:schemeClr val="tx1"/>
                </a:solidFill>
              </a:rPr>
              <a:t>	Paz</a:t>
            </a:r>
          </a:p>
          <a:p>
            <a:pPr lvl="3"/>
            <a:r>
              <a:rPr lang="es-MX" sz="4000" noProof="0" dirty="0">
                <a:solidFill>
                  <a:schemeClr val="tx1"/>
                </a:solidFill>
              </a:rPr>
              <a:t>	Confianza</a:t>
            </a:r>
          </a:p>
          <a:p>
            <a:pPr lvl="3"/>
            <a:r>
              <a:rPr lang="es-MX" sz="4000" noProof="0" dirty="0">
                <a:solidFill>
                  <a:schemeClr val="tx1"/>
                </a:solidFill>
              </a:rPr>
              <a:t>	Refugio</a:t>
            </a:r>
          </a:p>
          <a:p>
            <a:pPr lvl="1"/>
            <a:endParaRPr lang="es-MX" sz="4000" noProof="0" dirty="0">
              <a:solidFill>
                <a:schemeClr val="tx1"/>
              </a:solidFill>
            </a:endParaRPr>
          </a:p>
          <a:p>
            <a:pPr marL="457200" lvl="1" indent="0">
              <a:buNone/>
            </a:pPr>
            <a:endParaRPr lang="es-MX" sz="3200" noProof="0" dirty="0"/>
          </a:p>
        </p:txBody>
      </p:sp>
      <p:sp>
        <p:nvSpPr>
          <p:cNvPr id="2" name="Title 1">
            <a:extLst>
              <a:ext uri="{FF2B5EF4-FFF2-40B4-BE49-F238E27FC236}">
                <a16:creationId xmlns:a16="http://schemas.microsoft.com/office/drawing/2014/main" id="{A5486D5B-60C2-F136-D381-5318216239D4}"/>
              </a:ext>
            </a:extLst>
          </p:cNvPr>
          <p:cNvSpPr>
            <a:spLocks noGrp="1" noRot="1" noMove="1" noResize="1" noEditPoints="1" noAdjustHandles="1" noChangeArrowheads="1" noChangeShapeType="1"/>
          </p:cNvSpPr>
          <p:nvPr>
            <p:ph type="ctrTitle"/>
          </p:nvPr>
        </p:nvSpPr>
        <p:spPr>
          <a:xfrm>
            <a:off x="1140776" y="729485"/>
            <a:ext cx="8027399" cy="692834"/>
          </a:xfrm>
        </p:spPr>
        <p:txBody>
          <a:bodyPr>
            <a:noAutofit/>
          </a:bodyPr>
          <a:lstStyle/>
          <a:p>
            <a:pPr algn="l"/>
            <a:r>
              <a:rPr lang="es-MX" sz="4400" b="1" noProof="0" dirty="0">
                <a:solidFill>
                  <a:srgbClr val="C39E6D"/>
                </a:solidFill>
                <a:latin typeface="Arial Black" panose="020B0A04020102020204" pitchFamily="34" charset="0"/>
              </a:rPr>
              <a:t>Jehová es </a:t>
            </a:r>
            <a:r>
              <a:rPr lang="es-MX" sz="4400" b="1" u="sng" noProof="0" dirty="0">
                <a:solidFill>
                  <a:srgbClr val="C39E6D"/>
                </a:solidFill>
                <a:latin typeface="Arial Black" panose="020B0A04020102020204" pitchFamily="34" charset="0"/>
              </a:rPr>
              <a:t>MI</a:t>
            </a:r>
            <a:r>
              <a:rPr lang="es-MX" sz="4400" b="1" noProof="0" dirty="0">
                <a:solidFill>
                  <a:srgbClr val="C39E6D"/>
                </a:solidFill>
                <a:latin typeface="Arial Black" panose="020B0A04020102020204" pitchFamily="34" charset="0"/>
              </a:rPr>
              <a:t> Pastor…</a:t>
            </a:r>
            <a:endParaRPr lang="es-MX" sz="4400" noProof="0" dirty="0">
              <a:solidFill>
                <a:srgbClr val="C39E6D"/>
              </a:solidFill>
              <a:latin typeface="Arial Black" panose="020B0A04020102020204" pitchFamily="34" charset="0"/>
            </a:endParaRPr>
          </a:p>
        </p:txBody>
      </p:sp>
      <p:sp>
        <p:nvSpPr>
          <p:cNvPr id="3" name="Subtitle 2">
            <a:extLst>
              <a:ext uri="{FF2B5EF4-FFF2-40B4-BE49-F238E27FC236}">
                <a16:creationId xmlns:a16="http://schemas.microsoft.com/office/drawing/2014/main" id="{C6387831-A169-2222-46B2-BF0602E991A3}"/>
              </a:ext>
            </a:extLst>
          </p:cNvPr>
          <p:cNvSpPr>
            <a:spLocks noGrp="1" noRot="1" noMove="1" noResize="1" noEditPoints="1" noAdjustHandles="1" noChangeArrowheads="1" noChangeShapeType="1"/>
          </p:cNvSpPr>
          <p:nvPr>
            <p:ph type="subTitle" idx="1"/>
          </p:nvPr>
        </p:nvSpPr>
        <p:spPr>
          <a:xfrm>
            <a:off x="7550149" y="6480081"/>
            <a:ext cx="4641851" cy="244923"/>
          </a:xfrm>
        </p:spPr>
        <p:txBody>
          <a:bodyPr>
            <a:normAutofit/>
          </a:bodyPr>
          <a:lstStyle/>
          <a:p>
            <a:pPr algn="l"/>
            <a:r>
              <a:rPr lang="es-MX" sz="1100" b="1" spc="600" noProof="0" dirty="0">
                <a:solidFill>
                  <a:schemeClr val="bg1"/>
                </a:solidFill>
                <a:latin typeface="Monse"/>
              </a:rPr>
              <a:t>XIV CONGRESO PERLAS PRECIOSAS</a:t>
            </a:r>
          </a:p>
        </p:txBody>
      </p:sp>
      <p:sp>
        <p:nvSpPr>
          <p:cNvPr id="16" name="Rectangle 15">
            <a:extLst>
              <a:ext uri="{FF2B5EF4-FFF2-40B4-BE49-F238E27FC236}">
                <a16:creationId xmlns:a16="http://schemas.microsoft.com/office/drawing/2014/main" id="{3B7DF1BF-E9F8-DFF1-2D37-8A23B1BAE289}"/>
              </a:ext>
            </a:extLst>
          </p:cNvPr>
          <p:cNvSpPr>
            <a:spLocks noGrp="1" noRot="1" noMove="1" noResize="1" noEditPoints="1" noAdjustHandles="1" noChangeArrowheads="1" noChangeShapeType="1"/>
          </p:cNvSpPr>
          <p:nvPr/>
        </p:nvSpPr>
        <p:spPr>
          <a:xfrm>
            <a:off x="597654" y="711875"/>
            <a:ext cx="230187" cy="471763"/>
          </a:xfrm>
          <a:prstGeom prst="rect">
            <a:avLst/>
          </a:prstGeom>
          <a:solidFill>
            <a:schemeClr val="bg2">
              <a:lumMod val="2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MX" noProof="0" dirty="0"/>
          </a:p>
        </p:txBody>
      </p:sp>
      <p:sp>
        <p:nvSpPr>
          <p:cNvPr id="18" name="Rectangle 17">
            <a:extLst>
              <a:ext uri="{FF2B5EF4-FFF2-40B4-BE49-F238E27FC236}">
                <a16:creationId xmlns:a16="http://schemas.microsoft.com/office/drawing/2014/main" id="{9747645D-7220-7C5B-F46C-160BAB21038A}"/>
              </a:ext>
            </a:extLst>
          </p:cNvPr>
          <p:cNvSpPr>
            <a:spLocks noGrp="1" noRot="1" noMove="1" noResize="1" noEditPoints="1" noAdjustHandles="1" noChangeArrowheads="1" noChangeShapeType="1"/>
          </p:cNvSpPr>
          <p:nvPr/>
        </p:nvSpPr>
        <p:spPr>
          <a:xfrm>
            <a:off x="870505" y="711877"/>
            <a:ext cx="248443" cy="471764"/>
          </a:xfrm>
          <a:prstGeom prst="rect">
            <a:avLst/>
          </a:prstGeom>
          <a:solidFill>
            <a:srgbClr val="C39E6D"/>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MX" noProof="0" dirty="0"/>
          </a:p>
        </p:txBody>
      </p:sp>
      <p:pic>
        <p:nvPicPr>
          <p:cNvPr id="21" name="Picture 20" descr="A logo with a pearl in the center&#10;&#10;AI-generated content may be incorrect.">
            <a:extLst>
              <a:ext uri="{FF2B5EF4-FFF2-40B4-BE49-F238E27FC236}">
                <a16:creationId xmlns:a16="http://schemas.microsoft.com/office/drawing/2014/main" id="{04E3A8EC-091B-F90D-C377-701CAC47B9AC}"/>
              </a:ext>
            </a:extLst>
          </p:cNvPr>
          <p:cNvPicPr>
            <a:picLocks noGrp="1" noRot="1" noChangeAspec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Lst>
          </a:blip>
          <a:stretch>
            <a:fillRect/>
          </a:stretch>
        </p:blipFill>
        <p:spPr>
          <a:xfrm>
            <a:off x="10063972" y="103717"/>
            <a:ext cx="1840162" cy="1840162"/>
          </a:xfrm>
          <a:prstGeom prst="rect">
            <a:avLst/>
          </a:prstGeom>
        </p:spPr>
      </p:pic>
      <p:pic>
        <p:nvPicPr>
          <p:cNvPr id="1028" name="Picture 4">
            <a:extLst>
              <a:ext uri="{FF2B5EF4-FFF2-40B4-BE49-F238E27FC236}">
                <a16:creationId xmlns:a16="http://schemas.microsoft.com/office/drawing/2014/main" id="{24BAE72B-1002-156C-7C89-3E4F9C8A58CD}"/>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437647" y="2251648"/>
            <a:ext cx="5020009" cy="281735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1258823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F93ACA5-F19D-2119-2922-4ED30C8AEFCF}"/>
            </a:ext>
          </a:extLst>
        </p:cNvPr>
        <p:cNvGrpSpPr/>
        <p:nvPr/>
      </p:nvGrpSpPr>
      <p:grpSpPr>
        <a:xfrm>
          <a:off x="0" y="0"/>
          <a:ext cx="0" cy="0"/>
          <a:chOff x="0" y="0"/>
          <a:chExt cx="0" cy="0"/>
        </a:xfrm>
      </p:grpSpPr>
      <p:sp>
        <p:nvSpPr>
          <p:cNvPr id="15" name="Rectangle 14">
            <a:extLst>
              <a:ext uri="{FF2B5EF4-FFF2-40B4-BE49-F238E27FC236}">
                <a16:creationId xmlns:a16="http://schemas.microsoft.com/office/drawing/2014/main" id="{A38B95DD-7A19-50C3-1A57-831C0BD25DC3}"/>
              </a:ext>
            </a:extLst>
          </p:cNvPr>
          <p:cNvSpPr>
            <a:spLocks noGrp="1" noRot="1" noMove="1" noResize="1" noEditPoints="1" noAdjustHandles="1" noChangeArrowheads="1" noChangeShapeType="1"/>
          </p:cNvSpPr>
          <p:nvPr/>
        </p:nvSpPr>
        <p:spPr>
          <a:xfrm>
            <a:off x="0" y="6484891"/>
            <a:ext cx="12192000" cy="244922"/>
          </a:xfrm>
          <a:prstGeom prst="rect">
            <a:avLst/>
          </a:prstGeom>
          <a:solidFill>
            <a:schemeClr val="bg2">
              <a:lumMod val="2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MX" noProof="0" dirty="0"/>
          </a:p>
        </p:txBody>
      </p:sp>
      <p:sp>
        <p:nvSpPr>
          <p:cNvPr id="10" name="Rectangle 9">
            <a:extLst>
              <a:ext uri="{FF2B5EF4-FFF2-40B4-BE49-F238E27FC236}">
                <a16:creationId xmlns:a16="http://schemas.microsoft.com/office/drawing/2014/main" id="{6D1BF735-C3D5-AB54-5B91-826437B58B60}"/>
              </a:ext>
            </a:extLst>
          </p:cNvPr>
          <p:cNvSpPr/>
          <p:nvPr/>
        </p:nvSpPr>
        <p:spPr>
          <a:xfrm>
            <a:off x="0" y="1765300"/>
            <a:ext cx="12192000" cy="4178300"/>
          </a:xfrm>
          <a:prstGeom prst="rect">
            <a:avLst/>
          </a:prstGeom>
          <a:solidFill>
            <a:srgbClr val="C39E6D"/>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s-MX" sz="4400" noProof="0" dirty="0">
                <a:solidFill>
                  <a:schemeClr val="tx1"/>
                </a:solidFill>
                <a:latin typeface="Aptos Black" panose="020B0004020202020204" pitchFamily="34" charset="0"/>
              </a:rPr>
              <a:t>		</a:t>
            </a:r>
            <a:r>
              <a:rPr lang="es-MX" sz="4800" noProof="0" dirty="0">
                <a:solidFill>
                  <a:schemeClr val="tx1"/>
                </a:solidFill>
                <a:latin typeface="Aptos Black" panose="020B0004020202020204" pitchFamily="34" charset="0"/>
              </a:rPr>
              <a:t>Una oveja es:</a:t>
            </a:r>
          </a:p>
          <a:p>
            <a:pPr lvl="1"/>
            <a:r>
              <a:rPr lang="es-MX" sz="4400" noProof="0" dirty="0">
                <a:solidFill>
                  <a:schemeClr val="tx1"/>
                </a:solidFill>
              </a:rPr>
              <a:t>		Dependiente</a:t>
            </a:r>
          </a:p>
          <a:p>
            <a:pPr lvl="1"/>
            <a:r>
              <a:rPr lang="es-MX" sz="4400" noProof="0" dirty="0">
                <a:solidFill>
                  <a:schemeClr val="tx1"/>
                </a:solidFill>
              </a:rPr>
              <a:t>		</a:t>
            </a:r>
          </a:p>
          <a:p>
            <a:pPr lvl="1"/>
            <a:r>
              <a:rPr lang="es-MX" sz="4400" noProof="0" dirty="0">
                <a:solidFill>
                  <a:schemeClr val="tx1"/>
                </a:solidFill>
              </a:rPr>
              <a:t> </a:t>
            </a:r>
          </a:p>
        </p:txBody>
      </p:sp>
      <p:sp>
        <p:nvSpPr>
          <p:cNvPr id="2" name="Title 1">
            <a:extLst>
              <a:ext uri="{FF2B5EF4-FFF2-40B4-BE49-F238E27FC236}">
                <a16:creationId xmlns:a16="http://schemas.microsoft.com/office/drawing/2014/main" id="{E148A4DF-7729-AB27-E45D-2F3F68E9FF67}"/>
              </a:ext>
            </a:extLst>
          </p:cNvPr>
          <p:cNvSpPr>
            <a:spLocks noGrp="1" noRot="1" noMove="1" noResize="1" noEditPoints="1" noAdjustHandles="1" noChangeArrowheads="1" noChangeShapeType="1"/>
          </p:cNvSpPr>
          <p:nvPr>
            <p:ph type="ctrTitle"/>
          </p:nvPr>
        </p:nvSpPr>
        <p:spPr>
          <a:xfrm>
            <a:off x="1140776" y="729485"/>
            <a:ext cx="8027399" cy="692834"/>
          </a:xfrm>
        </p:spPr>
        <p:txBody>
          <a:bodyPr>
            <a:noAutofit/>
          </a:bodyPr>
          <a:lstStyle/>
          <a:p>
            <a:pPr algn="l"/>
            <a:r>
              <a:rPr lang="es-MX" sz="4400" b="1" noProof="0" dirty="0">
                <a:solidFill>
                  <a:srgbClr val="C39E6D"/>
                </a:solidFill>
                <a:latin typeface="Arial Black" panose="020B0A04020102020204" pitchFamily="34" charset="0"/>
              </a:rPr>
              <a:t>Jehová es </a:t>
            </a:r>
            <a:r>
              <a:rPr lang="es-MX" sz="4400" b="1" u="sng" noProof="0" dirty="0">
                <a:solidFill>
                  <a:srgbClr val="C39E6D"/>
                </a:solidFill>
                <a:latin typeface="Arial Black" panose="020B0A04020102020204" pitchFamily="34" charset="0"/>
              </a:rPr>
              <a:t>MI</a:t>
            </a:r>
            <a:r>
              <a:rPr lang="es-MX" sz="4400" b="1" noProof="0" dirty="0">
                <a:solidFill>
                  <a:srgbClr val="C39E6D"/>
                </a:solidFill>
                <a:latin typeface="Arial Black" panose="020B0A04020102020204" pitchFamily="34" charset="0"/>
              </a:rPr>
              <a:t> Pastor…</a:t>
            </a:r>
          </a:p>
        </p:txBody>
      </p:sp>
      <p:sp>
        <p:nvSpPr>
          <p:cNvPr id="3" name="Subtitle 2">
            <a:extLst>
              <a:ext uri="{FF2B5EF4-FFF2-40B4-BE49-F238E27FC236}">
                <a16:creationId xmlns:a16="http://schemas.microsoft.com/office/drawing/2014/main" id="{C78DDAC4-99DB-1B86-EA07-FF71D792FCB8}"/>
              </a:ext>
            </a:extLst>
          </p:cNvPr>
          <p:cNvSpPr>
            <a:spLocks noGrp="1" noRot="1" noMove="1" noResize="1" noEditPoints="1" noAdjustHandles="1" noChangeArrowheads="1" noChangeShapeType="1"/>
          </p:cNvSpPr>
          <p:nvPr>
            <p:ph type="subTitle" idx="1"/>
          </p:nvPr>
        </p:nvSpPr>
        <p:spPr>
          <a:xfrm>
            <a:off x="7550149" y="6480081"/>
            <a:ext cx="4641851" cy="244923"/>
          </a:xfrm>
        </p:spPr>
        <p:txBody>
          <a:bodyPr>
            <a:normAutofit/>
          </a:bodyPr>
          <a:lstStyle/>
          <a:p>
            <a:pPr algn="l"/>
            <a:r>
              <a:rPr lang="es-MX" sz="1100" b="1" spc="600" noProof="0" dirty="0">
                <a:solidFill>
                  <a:schemeClr val="bg1"/>
                </a:solidFill>
                <a:latin typeface="Monse"/>
              </a:rPr>
              <a:t>XIV CONGRESO PERLAS PRECIOSAS</a:t>
            </a:r>
          </a:p>
        </p:txBody>
      </p:sp>
      <p:sp>
        <p:nvSpPr>
          <p:cNvPr id="12" name="TextBox 11">
            <a:extLst>
              <a:ext uri="{FF2B5EF4-FFF2-40B4-BE49-F238E27FC236}">
                <a16:creationId xmlns:a16="http://schemas.microsoft.com/office/drawing/2014/main" id="{9F78188B-FFDA-2A23-662D-0410FB87D24D}"/>
              </a:ext>
            </a:extLst>
          </p:cNvPr>
          <p:cNvSpPr txBox="1">
            <a:spLocks noGrp="1" noRot="1" noMove="1" noResize="1" noEditPoints="1" noAdjustHandles="1" noChangeArrowheads="1" noChangeShapeType="1"/>
          </p:cNvSpPr>
          <p:nvPr/>
        </p:nvSpPr>
        <p:spPr>
          <a:xfrm>
            <a:off x="466725" y="2185244"/>
            <a:ext cx="10523008" cy="584775"/>
          </a:xfrm>
          <a:prstGeom prst="rect">
            <a:avLst/>
          </a:prstGeom>
          <a:noFill/>
        </p:spPr>
        <p:txBody>
          <a:bodyPr wrap="square">
            <a:spAutoFit/>
          </a:bodyPr>
          <a:lstStyle/>
          <a:p>
            <a:endParaRPr lang="es-MX" sz="3200" noProof="0" dirty="0"/>
          </a:p>
        </p:txBody>
      </p:sp>
      <p:sp>
        <p:nvSpPr>
          <p:cNvPr id="16" name="Rectangle 15">
            <a:extLst>
              <a:ext uri="{FF2B5EF4-FFF2-40B4-BE49-F238E27FC236}">
                <a16:creationId xmlns:a16="http://schemas.microsoft.com/office/drawing/2014/main" id="{72CDC8B1-0586-877D-09D5-E044C86E697A}"/>
              </a:ext>
            </a:extLst>
          </p:cNvPr>
          <p:cNvSpPr>
            <a:spLocks noGrp="1" noRot="1" noMove="1" noResize="1" noEditPoints="1" noAdjustHandles="1" noChangeArrowheads="1" noChangeShapeType="1"/>
          </p:cNvSpPr>
          <p:nvPr/>
        </p:nvSpPr>
        <p:spPr>
          <a:xfrm>
            <a:off x="597654" y="711875"/>
            <a:ext cx="230187" cy="471763"/>
          </a:xfrm>
          <a:prstGeom prst="rect">
            <a:avLst/>
          </a:prstGeom>
          <a:solidFill>
            <a:schemeClr val="bg2">
              <a:lumMod val="2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MX" noProof="0" dirty="0"/>
          </a:p>
        </p:txBody>
      </p:sp>
      <p:sp>
        <p:nvSpPr>
          <p:cNvPr id="18" name="Rectangle 17">
            <a:extLst>
              <a:ext uri="{FF2B5EF4-FFF2-40B4-BE49-F238E27FC236}">
                <a16:creationId xmlns:a16="http://schemas.microsoft.com/office/drawing/2014/main" id="{841384CB-4843-6BF2-585E-D45295D2A8E4}"/>
              </a:ext>
            </a:extLst>
          </p:cNvPr>
          <p:cNvSpPr>
            <a:spLocks noGrp="1" noRot="1" noMove="1" noResize="1" noEditPoints="1" noAdjustHandles="1" noChangeArrowheads="1" noChangeShapeType="1"/>
          </p:cNvSpPr>
          <p:nvPr/>
        </p:nvSpPr>
        <p:spPr>
          <a:xfrm>
            <a:off x="870505" y="711877"/>
            <a:ext cx="248443" cy="471764"/>
          </a:xfrm>
          <a:prstGeom prst="rect">
            <a:avLst/>
          </a:prstGeom>
          <a:solidFill>
            <a:srgbClr val="C39E6D"/>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MX" noProof="0" dirty="0"/>
          </a:p>
        </p:txBody>
      </p:sp>
      <p:pic>
        <p:nvPicPr>
          <p:cNvPr id="21" name="Picture 20" descr="A logo with a pearl in the center&#10;&#10;AI-generated content may be incorrect.">
            <a:extLst>
              <a:ext uri="{FF2B5EF4-FFF2-40B4-BE49-F238E27FC236}">
                <a16:creationId xmlns:a16="http://schemas.microsoft.com/office/drawing/2014/main" id="{F58BF0E2-6406-2CFE-5593-3EF0E1E601FF}"/>
              </a:ext>
            </a:extLst>
          </p:cNvPr>
          <p:cNvPicPr>
            <a:picLocks noGrp="1" noRot="1" noChangeAspec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Lst>
          </a:blip>
          <a:stretch>
            <a:fillRect/>
          </a:stretch>
        </p:blipFill>
        <p:spPr>
          <a:xfrm>
            <a:off x="10063972" y="103717"/>
            <a:ext cx="1840162" cy="1840162"/>
          </a:xfrm>
          <a:prstGeom prst="rect">
            <a:avLst/>
          </a:prstGeom>
        </p:spPr>
      </p:pic>
      <p:pic>
        <p:nvPicPr>
          <p:cNvPr id="1026" name="Picture 2">
            <a:extLst>
              <a:ext uri="{FF2B5EF4-FFF2-40B4-BE49-F238E27FC236}">
                <a16:creationId xmlns:a16="http://schemas.microsoft.com/office/drawing/2014/main" id="{AB665C28-D5E8-ECAF-C2D4-23C10350B563}"/>
              </a:ext>
            </a:extLst>
          </p:cNvPr>
          <p:cNvPicPr>
            <a:picLocks noChangeAspect="1" noChangeArrowheads="1"/>
          </p:cNvPicPr>
          <p:nvPr/>
        </p:nvPicPr>
        <p:blipFill>
          <a:blip r:embed="rId4">
            <a:extLst>
              <a:ext uri="{28A0092B-C50C-407E-A947-70E740481C1C}">
                <a14:useLocalDpi xmlns:a14="http://schemas.microsoft.com/office/drawing/2010/main" val="0"/>
              </a:ext>
            </a:extLst>
          </a:blip>
          <a:stretch>
            <a:fillRect/>
          </a:stretch>
        </p:blipFill>
        <p:spPr bwMode="auto">
          <a:xfrm>
            <a:off x="8162731" y="1901309"/>
            <a:ext cx="2705100" cy="390628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7816978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099E364-3DE7-BE74-53FD-95BF8806768C}"/>
            </a:ext>
          </a:extLst>
        </p:cNvPr>
        <p:cNvGrpSpPr/>
        <p:nvPr/>
      </p:nvGrpSpPr>
      <p:grpSpPr>
        <a:xfrm>
          <a:off x="0" y="0"/>
          <a:ext cx="0" cy="0"/>
          <a:chOff x="0" y="0"/>
          <a:chExt cx="0" cy="0"/>
        </a:xfrm>
      </p:grpSpPr>
      <p:sp>
        <p:nvSpPr>
          <p:cNvPr id="15" name="Rectangle 14">
            <a:extLst>
              <a:ext uri="{FF2B5EF4-FFF2-40B4-BE49-F238E27FC236}">
                <a16:creationId xmlns:a16="http://schemas.microsoft.com/office/drawing/2014/main" id="{6144523B-361E-D8EE-5517-36C718707560}"/>
              </a:ext>
            </a:extLst>
          </p:cNvPr>
          <p:cNvSpPr>
            <a:spLocks noGrp="1" noRot="1" noMove="1" noResize="1" noEditPoints="1" noAdjustHandles="1" noChangeArrowheads="1" noChangeShapeType="1"/>
          </p:cNvSpPr>
          <p:nvPr/>
        </p:nvSpPr>
        <p:spPr>
          <a:xfrm>
            <a:off x="0" y="6484891"/>
            <a:ext cx="12192000" cy="244922"/>
          </a:xfrm>
          <a:prstGeom prst="rect">
            <a:avLst/>
          </a:prstGeom>
          <a:solidFill>
            <a:schemeClr val="bg2">
              <a:lumMod val="2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MX" noProof="0" dirty="0"/>
          </a:p>
        </p:txBody>
      </p:sp>
      <p:sp>
        <p:nvSpPr>
          <p:cNvPr id="10" name="Rectangle 9">
            <a:extLst>
              <a:ext uri="{FF2B5EF4-FFF2-40B4-BE49-F238E27FC236}">
                <a16:creationId xmlns:a16="http://schemas.microsoft.com/office/drawing/2014/main" id="{24BA0028-8A53-2000-6DE3-FE8E0BB57236}"/>
              </a:ext>
            </a:extLst>
          </p:cNvPr>
          <p:cNvSpPr/>
          <p:nvPr/>
        </p:nvSpPr>
        <p:spPr>
          <a:xfrm>
            <a:off x="0" y="1765300"/>
            <a:ext cx="12192000" cy="4178300"/>
          </a:xfrm>
          <a:prstGeom prst="rect">
            <a:avLst/>
          </a:prstGeom>
          <a:solidFill>
            <a:srgbClr val="C39E6D"/>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s-MX" sz="4400" noProof="0" dirty="0">
                <a:solidFill>
                  <a:schemeClr val="tx1"/>
                </a:solidFill>
                <a:latin typeface="Aptos Black" panose="020B0004020202020204" pitchFamily="34" charset="0"/>
              </a:rPr>
              <a:t>		Una oveja es:</a:t>
            </a:r>
          </a:p>
          <a:p>
            <a:pPr lvl="1"/>
            <a:r>
              <a:rPr lang="es-MX" sz="4400" noProof="0" dirty="0">
                <a:solidFill>
                  <a:schemeClr val="tx1"/>
                </a:solidFill>
              </a:rPr>
              <a:t>		Dependiente</a:t>
            </a:r>
          </a:p>
          <a:p>
            <a:pPr lvl="1"/>
            <a:r>
              <a:rPr lang="es-MX" sz="4400" noProof="0" dirty="0">
                <a:solidFill>
                  <a:schemeClr val="tx1"/>
                </a:solidFill>
              </a:rPr>
              <a:t>		Vulnerable</a:t>
            </a:r>
          </a:p>
          <a:p>
            <a:pPr lvl="1"/>
            <a:endParaRPr lang="es-MX" sz="4400" noProof="0" dirty="0">
              <a:solidFill>
                <a:schemeClr val="tx1"/>
              </a:solidFill>
            </a:endParaRPr>
          </a:p>
          <a:p>
            <a:pPr lvl="1"/>
            <a:r>
              <a:rPr lang="es-MX" sz="4400" noProof="0" dirty="0">
                <a:solidFill>
                  <a:schemeClr val="tx1"/>
                </a:solidFill>
              </a:rPr>
              <a:t> </a:t>
            </a:r>
          </a:p>
        </p:txBody>
      </p:sp>
      <p:sp>
        <p:nvSpPr>
          <p:cNvPr id="2" name="Title 1">
            <a:extLst>
              <a:ext uri="{FF2B5EF4-FFF2-40B4-BE49-F238E27FC236}">
                <a16:creationId xmlns:a16="http://schemas.microsoft.com/office/drawing/2014/main" id="{E1CD04D7-DDDC-830C-FF76-11B6C2062833}"/>
              </a:ext>
            </a:extLst>
          </p:cNvPr>
          <p:cNvSpPr>
            <a:spLocks noGrp="1" noRot="1" noMove="1" noResize="1" noEditPoints="1" noAdjustHandles="1" noChangeArrowheads="1" noChangeShapeType="1"/>
          </p:cNvSpPr>
          <p:nvPr>
            <p:ph type="ctrTitle"/>
          </p:nvPr>
        </p:nvSpPr>
        <p:spPr>
          <a:xfrm>
            <a:off x="1140776" y="729485"/>
            <a:ext cx="8027399" cy="692834"/>
          </a:xfrm>
        </p:spPr>
        <p:txBody>
          <a:bodyPr>
            <a:noAutofit/>
          </a:bodyPr>
          <a:lstStyle/>
          <a:p>
            <a:pPr algn="l"/>
            <a:r>
              <a:rPr lang="es-MX" sz="4400" b="1" noProof="0" dirty="0">
                <a:solidFill>
                  <a:srgbClr val="C39E6D"/>
                </a:solidFill>
                <a:latin typeface="Arial Black" panose="020B0A04020102020204" pitchFamily="34" charset="0"/>
              </a:rPr>
              <a:t>Jehová es </a:t>
            </a:r>
            <a:r>
              <a:rPr lang="es-MX" sz="4400" b="1" u="sng" noProof="0" dirty="0">
                <a:solidFill>
                  <a:srgbClr val="C39E6D"/>
                </a:solidFill>
                <a:latin typeface="Arial Black" panose="020B0A04020102020204" pitchFamily="34" charset="0"/>
              </a:rPr>
              <a:t>MI</a:t>
            </a:r>
            <a:r>
              <a:rPr lang="es-MX" sz="4400" b="1" noProof="0" dirty="0">
                <a:solidFill>
                  <a:srgbClr val="C39E6D"/>
                </a:solidFill>
                <a:latin typeface="Arial Black" panose="020B0A04020102020204" pitchFamily="34" charset="0"/>
              </a:rPr>
              <a:t> Pastor…</a:t>
            </a:r>
          </a:p>
        </p:txBody>
      </p:sp>
      <p:sp>
        <p:nvSpPr>
          <p:cNvPr id="3" name="Subtitle 2">
            <a:extLst>
              <a:ext uri="{FF2B5EF4-FFF2-40B4-BE49-F238E27FC236}">
                <a16:creationId xmlns:a16="http://schemas.microsoft.com/office/drawing/2014/main" id="{AEDFD08E-AE43-8FAB-0CE2-2102D838FBEB}"/>
              </a:ext>
            </a:extLst>
          </p:cNvPr>
          <p:cNvSpPr>
            <a:spLocks noGrp="1" noRot="1" noMove="1" noResize="1" noEditPoints="1" noAdjustHandles="1" noChangeArrowheads="1" noChangeShapeType="1"/>
          </p:cNvSpPr>
          <p:nvPr>
            <p:ph type="subTitle" idx="1"/>
          </p:nvPr>
        </p:nvSpPr>
        <p:spPr>
          <a:xfrm>
            <a:off x="7550149" y="6480081"/>
            <a:ext cx="4641851" cy="244923"/>
          </a:xfrm>
        </p:spPr>
        <p:txBody>
          <a:bodyPr>
            <a:normAutofit/>
          </a:bodyPr>
          <a:lstStyle/>
          <a:p>
            <a:pPr algn="l"/>
            <a:r>
              <a:rPr lang="es-MX" sz="1100" b="1" spc="600" noProof="0" dirty="0">
                <a:solidFill>
                  <a:schemeClr val="bg1"/>
                </a:solidFill>
                <a:latin typeface="Monse"/>
              </a:rPr>
              <a:t>XIV CONGRESO PERLAS PRECIOSAS</a:t>
            </a:r>
          </a:p>
        </p:txBody>
      </p:sp>
      <p:sp>
        <p:nvSpPr>
          <p:cNvPr id="12" name="TextBox 11">
            <a:extLst>
              <a:ext uri="{FF2B5EF4-FFF2-40B4-BE49-F238E27FC236}">
                <a16:creationId xmlns:a16="http://schemas.microsoft.com/office/drawing/2014/main" id="{5C092ACD-9456-6FF9-92E8-625EBBCEABAE}"/>
              </a:ext>
            </a:extLst>
          </p:cNvPr>
          <p:cNvSpPr txBox="1">
            <a:spLocks noGrp="1" noRot="1" noMove="1" noResize="1" noEditPoints="1" noAdjustHandles="1" noChangeArrowheads="1" noChangeShapeType="1"/>
          </p:cNvSpPr>
          <p:nvPr/>
        </p:nvSpPr>
        <p:spPr>
          <a:xfrm>
            <a:off x="466725" y="2185244"/>
            <a:ext cx="10523008" cy="830997"/>
          </a:xfrm>
          <a:prstGeom prst="rect">
            <a:avLst/>
          </a:prstGeom>
          <a:noFill/>
        </p:spPr>
        <p:txBody>
          <a:bodyPr wrap="square">
            <a:spAutoFit/>
          </a:bodyPr>
          <a:lstStyle/>
          <a:p>
            <a:endParaRPr lang="es-MX" sz="4800" noProof="0" dirty="0"/>
          </a:p>
        </p:txBody>
      </p:sp>
      <p:sp>
        <p:nvSpPr>
          <p:cNvPr id="16" name="Rectangle 15">
            <a:extLst>
              <a:ext uri="{FF2B5EF4-FFF2-40B4-BE49-F238E27FC236}">
                <a16:creationId xmlns:a16="http://schemas.microsoft.com/office/drawing/2014/main" id="{77B30B5F-E026-0EBA-BD5B-DC684A18A287}"/>
              </a:ext>
            </a:extLst>
          </p:cNvPr>
          <p:cNvSpPr>
            <a:spLocks noGrp="1" noRot="1" noMove="1" noResize="1" noEditPoints="1" noAdjustHandles="1" noChangeArrowheads="1" noChangeShapeType="1"/>
          </p:cNvSpPr>
          <p:nvPr/>
        </p:nvSpPr>
        <p:spPr>
          <a:xfrm>
            <a:off x="597654" y="711875"/>
            <a:ext cx="230187" cy="471763"/>
          </a:xfrm>
          <a:prstGeom prst="rect">
            <a:avLst/>
          </a:prstGeom>
          <a:solidFill>
            <a:schemeClr val="bg2">
              <a:lumMod val="2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MX" noProof="0" dirty="0"/>
          </a:p>
        </p:txBody>
      </p:sp>
      <p:sp>
        <p:nvSpPr>
          <p:cNvPr id="18" name="Rectangle 17">
            <a:extLst>
              <a:ext uri="{FF2B5EF4-FFF2-40B4-BE49-F238E27FC236}">
                <a16:creationId xmlns:a16="http://schemas.microsoft.com/office/drawing/2014/main" id="{C20E7CFC-E7A8-63C3-44ED-7B61D8F564AF}"/>
              </a:ext>
            </a:extLst>
          </p:cNvPr>
          <p:cNvSpPr>
            <a:spLocks noGrp="1" noRot="1" noMove="1" noResize="1" noEditPoints="1" noAdjustHandles="1" noChangeArrowheads="1" noChangeShapeType="1"/>
          </p:cNvSpPr>
          <p:nvPr/>
        </p:nvSpPr>
        <p:spPr>
          <a:xfrm>
            <a:off x="870505" y="711877"/>
            <a:ext cx="248443" cy="471764"/>
          </a:xfrm>
          <a:prstGeom prst="rect">
            <a:avLst/>
          </a:prstGeom>
          <a:solidFill>
            <a:srgbClr val="C39E6D"/>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MX" noProof="0" dirty="0"/>
          </a:p>
        </p:txBody>
      </p:sp>
      <p:pic>
        <p:nvPicPr>
          <p:cNvPr id="21" name="Picture 20" descr="A logo with a pearl in the center&#10;&#10;AI-generated content may be incorrect.">
            <a:extLst>
              <a:ext uri="{FF2B5EF4-FFF2-40B4-BE49-F238E27FC236}">
                <a16:creationId xmlns:a16="http://schemas.microsoft.com/office/drawing/2014/main" id="{C85B8E7F-35C0-FEFF-389A-3D6E7E5B96CA}"/>
              </a:ext>
            </a:extLst>
          </p:cNvPr>
          <p:cNvPicPr>
            <a:picLocks noGrp="1" noRot="1" noChangeAspect="1" noMove="1" noResize="1" noEditPoints="1" noAdjustHandles="1" noChangeArrowheads="1" noChangeShapeType="1" noCrop="1"/>
          </p:cNvPicPr>
          <p:nvPr/>
        </p:nvPicPr>
        <p:blipFill>
          <a:blip r:embed="rId2">
            <a:extLst>
              <a:ext uri="{28A0092B-C50C-407E-A947-70E740481C1C}">
                <a14:useLocalDpi xmlns:a14="http://schemas.microsoft.com/office/drawing/2010/main" val="0"/>
              </a:ext>
            </a:extLst>
          </a:blip>
          <a:stretch>
            <a:fillRect/>
          </a:stretch>
        </p:blipFill>
        <p:spPr>
          <a:xfrm>
            <a:off x="10063972" y="103717"/>
            <a:ext cx="1840162" cy="1840162"/>
          </a:xfrm>
          <a:prstGeom prst="rect">
            <a:avLst/>
          </a:prstGeom>
        </p:spPr>
      </p:pic>
      <p:pic>
        <p:nvPicPr>
          <p:cNvPr id="1026" name="Picture 2">
            <a:extLst>
              <a:ext uri="{FF2B5EF4-FFF2-40B4-BE49-F238E27FC236}">
                <a16:creationId xmlns:a16="http://schemas.microsoft.com/office/drawing/2014/main" id="{E13AAA96-52E0-3D99-1A93-565BDE431554}"/>
              </a:ext>
            </a:extLst>
          </p:cNvPr>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8629262" y="1943879"/>
            <a:ext cx="2705100" cy="390628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214565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bg2">
            <a:lumMod val="25000"/>
          </a:schemeClr>
        </a:solidFill>
        <a:ln>
          <a:noFill/>
        </a:ln>
      </a:spPr>
      <a:bodyPr rtlCol="0" anchor="ctr"/>
      <a:lstStyle>
        <a:defPPr algn="ctr">
          <a:defRPr dirty="0">
            <a:solidFill>
              <a:schemeClr val="bg1"/>
            </a:solidFill>
          </a:defRPr>
        </a:defPPr>
      </a:lstStyle>
      <a:style>
        <a:lnRef idx="2">
          <a:schemeClr val="accent1">
            <a:shade val="15000"/>
          </a:schemeClr>
        </a:lnRef>
        <a:fillRef idx="1">
          <a:schemeClr val="accent1"/>
        </a:fillRef>
        <a:effectRef idx="0">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3240</TotalTime>
  <Words>1081</Words>
  <Application>Microsoft Office PowerPoint</Application>
  <PresentationFormat>Widescreen</PresentationFormat>
  <Paragraphs>214</Paragraphs>
  <Slides>26</Slides>
  <Notes>14</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26</vt:i4>
      </vt:variant>
    </vt:vector>
  </HeadingPairs>
  <TitlesOfParts>
    <vt:vector size="34" baseType="lpstr">
      <vt:lpstr>Aptos</vt:lpstr>
      <vt:lpstr>Aptos Black</vt:lpstr>
      <vt:lpstr>Aptos Display</vt:lpstr>
      <vt:lpstr>Arial</vt:lpstr>
      <vt:lpstr>Arial Black</vt:lpstr>
      <vt:lpstr>Monse</vt:lpstr>
      <vt:lpstr>system-ui</vt:lpstr>
      <vt:lpstr>Office Theme</vt:lpstr>
      <vt:lpstr>PowerPoint Presentation</vt:lpstr>
      <vt:lpstr>JEHOVA ES MI PASTOR Y         NADA ME FALTARA</vt:lpstr>
      <vt:lpstr>Jehová es MI Pastor…</vt:lpstr>
      <vt:lpstr>Jehová es MI Pastor…</vt:lpstr>
      <vt:lpstr>Jehová es MI Pastor…</vt:lpstr>
      <vt:lpstr>Jehová es MI Pastor…</vt:lpstr>
      <vt:lpstr>Jehová es MI Pastor…</vt:lpstr>
      <vt:lpstr>Jehová es MI Pastor…</vt:lpstr>
      <vt:lpstr>Jehová es MI Pastor…</vt:lpstr>
      <vt:lpstr>Jehová es MI Pastor…</vt:lpstr>
      <vt:lpstr>MI pastor es personal</vt:lpstr>
      <vt:lpstr>MI pastor es personal</vt:lpstr>
      <vt:lpstr>MI pastor es personal</vt:lpstr>
      <vt:lpstr>MI pastor es personal</vt:lpstr>
      <vt:lpstr>El poder de MI Pastor</vt:lpstr>
      <vt:lpstr> JEHOVA ES MI PASTOR   Y NADA ME FALTARA</vt:lpstr>
      <vt:lpstr>NADA me faltara </vt:lpstr>
      <vt:lpstr>NADA me faltara </vt:lpstr>
      <vt:lpstr>NADA me faltara </vt:lpstr>
      <vt:lpstr>NADA me faltara </vt:lpstr>
      <vt:lpstr>NADA me faltara </vt:lpstr>
      <vt:lpstr>NADA me faltara </vt:lpstr>
      <vt:lpstr>NADA me faltara </vt:lpstr>
      <vt:lpstr>Mateo 6:25-26</vt:lpstr>
      <vt:lpstr>PowerPoint Presentation</vt:lpstr>
      <vt:lpstr>GRACIAS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David Silverio</dc:creator>
  <cp:lastModifiedBy>Jennie Avendano</cp:lastModifiedBy>
  <cp:revision>20</cp:revision>
  <dcterms:created xsi:type="dcterms:W3CDTF">2025-02-22T19:46:34Z</dcterms:created>
  <dcterms:modified xsi:type="dcterms:W3CDTF">2025-04-15T17:46:53Z</dcterms:modified>
</cp:coreProperties>
</file>