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84" r:id="rId3"/>
    <p:sldId id="256" r:id="rId4"/>
    <p:sldId id="260" r:id="rId5"/>
    <p:sldId id="261" r:id="rId6"/>
    <p:sldId id="262" r:id="rId7"/>
    <p:sldId id="263" r:id="rId8"/>
    <p:sldId id="285" r:id="rId9"/>
    <p:sldId id="265" r:id="rId10"/>
    <p:sldId id="266" r:id="rId11"/>
    <p:sldId id="267" r:id="rId12"/>
    <p:sldId id="286" r:id="rId13"/>
    <p:sldId id="258" r:id="rId14"/>
    <p:sldId id="268" r:id="rId15"/>
    <p:sldId id="269" r:id="rId16"/>
    <p:sldId id="276" r:id="rId17"/>
    <p:sldId id="283" r:id="rId18"/>
  </p:sldIdLst>
  <p:sldSz cx="12192000" cy="6858000"/>
  <p:notesSz cx="6858000" cy="9144000"/>
  <p:defaultTextStyle>
    <a:defPPr>
      <a:defRPr lang="es-D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9900"/>
    <a:srgbClr val="C39E6D"/>
    <a:srgbClr val="CC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11" autoAdjust="0"/>
    <p:restoredTop sz="92081" autoAdjust="0"/>
  </p:normalViewPr>
  <p:slideViewPr>
    <p:cSldViewPr snapToGrid="0">
      <p:cViewPr varScale="1">
        <p:scale>
          <a:sx n="67" d="100"/>
          <a:sy n="67" d="100"/>
        </p:scale>
        <p:origin x="738"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16C4B3-F266-0CA3-3F0D-44C07C3F43C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s-DO"/>
          </a:p>
        </p:txBody>
      </p:sp>
      <p:sp>
        <p:nvSpPr>
          <p:cNvPr id="3" name="Subtitle 2">
            <a:extLst>
              <a:ext uri="{FF2B5EF4-FFF2-40B4-BE49-F238E27FC236}">
                <a16:creationId xmlns:a16="http://schemas.microsoft.com/office/drawing/2014/main" id="{F4D0C69F-6E39-4293-465D-4FF9796EC80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s-DO"/>
          </a:p>
        </p:txBody>
      </p:sp>
      <p:sp>
        <p:nvSpPr>
          <p:cNvPr id="4" name="Date Placeholder 3">
            <a:extLst>
              <a:ext uri="{FF2B5EF4-FFF2-40B4-BE49-F238E27FC236}">
                <a16:creationId xmlns:a16="http://schemas.microsoft.com/office/drawing/2014/main" id="{40FA7A5C-B555-578E-A806-FB6A579318FE}"/>
              </a:ext>
            </a:extLst>
          </p:cNvPr>
          <p:cNvSpPr>
            <a:spLocks noGrp="1"/>
          </p:cNvSpPr>
          <p:nvPr>
            <p:ph type="dt" sz="half" idx="10"/>
          </p:nvPr>
        </p:nvSpPr>
        <p:spPr/>
        <p:txBody>
          <a:bodyPr/>
          <a:lstStyle/>
          <a:p>
            <a:fld id="{E301FFE2-CFB9-4705-8D22-6EC15C170B9B}" type="datetimeFigureOut">
              <a:rPr lang="es-DO" smtClean="0"/>
              <a:t>21/4/2025</a:t>
            </a:fld>
            <a:endParaRPr lang="es-DO"/>
          </a:p>
        </p:txBody>
      </p:sp>
      <p:sp>
        <p:nvSpPr>
          <p:cNvPr id="5" name="Footer Placeholder 4">
            <a:extLst>
              <a:ext uri="{FF2B5EF4-FFF2-40B4-BE49-F238E27FC236}">
                <a16:creationId xmlns:a16="http://schemas.microsoft.com/office/drawing/2014/main" id="{1C802993-0188-1792-E6A6-65DE872EB40E}"/>
              </a:ext>
            </a:extLst>
          </p:cNvPr>
          <p:cNvSpPr>
            <a:spLocks noGrp="1"/>
          </p:cNvSpPr>
          <p:nvPr>
            <p:ph type="ftr" sz="quarter" idx="11"/>
          </p:nvPr>
        </p:nvSpPr>
        <p:spPr/>
        <p:txBody>
          <a:bodyPr/>
          <a:lstStyle/>
          <a:p>
            <a:endParaRPr lang="es-DO"/>
          </a:p>
        </p:txBody>
      </p:sp>
      <p:sp>
        <p:nvSpPr>
          <p:cNvPr id="6" name="Slide Number Placeholder 5">
            <a:extLst>
              <a:ext uri="{FF2B5EF4-FFF2-40B4-BE49-F238E27FC236}">
                <a16:creationId xmlns:a16="http://schemas.microsoft.com/office/drawing/2014/main" id="{1A105503-6485-1435-3EC9-610902468FD6}"/>
              </a:ext>
            </a:extLst>
          </p:cNvPr>
          <p:cNvSpPr>
            <a:spLocks noGrp="1"/>
          </p:cNvSpPr>
          <p:nvPr>
            <p:ph type="sldNum" sz="quarter" idx="12"/>
          </p:nvPr>
        </p:nvSpPr>
        <p:spPr/>
        <p:txBody>
          <a:bodyPr/>
          <a:lstStyle/>
          <a:p>
            <a:fld id="{6D2B3508-9326-4238-BE44-A5B3E3DC10E9}" type="slidenum">
              <a:rPr lang="es-DO" smtClean="0"/>
              <a:t>‹Nº›</a:t>
            </a:fld>
            <a:endParaRPr lang="es-DO"/>
          </a:p>
        </p:txBody>
      </p:sp>
    </p:spTree>
    <p:extLst>
      <p:ext uri="{BB962C8B-B14F-4D97-AF65-F5344CB8AC3E}">
        <p14:creationId xmlns:p14="http://schemas.microsoft.com/office/powerpoint/2010/main" val="21668449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16FBFD-B4B3-1FC9-0BF5-9B6F6349CC1D}"/>
              </a:ext>
            </a:extLst>
          </p:cNvPr>
          <p:cNvSpPr>
            <a:spLocks noGrp="1"/>
          </p:cNvSpPr>
          <p:nvPr>
            <p:ph type="title"/>
          </p:nvPr>
        </p:nvSpPr>
        <p:spPr/>
        <p:txBody>
          <a:bodyPr/>
          <a:lstStyle/>
          <a:p>
            <a:r>
              <a:rPr lang="en-US"/>
              <a:t>Click to edit Master title style</a:t>
            </a:r>
            <a:endParaRPr lang="es-DO"/>
          </a:p>
        </p:txBody>
      </p:sp>
      <p:sp>
        <p:nvSpPr>
          <p:cNvPr id="3" name="Vertical Text Placeholder 2">
            <a:extLst>
              <a:ext uri="{FF2B5EF4-FFF2-40B4-BE49-F238E27FC236}">
                <a16:creationId xmlns:a16="http://schemas.microsoft.com/office/drawing/2014/main" id="{8A712706-6489-E677-084D-390C14FB274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DO"/>
          </a:p>
        </p:txBody>
      </p:sp>
      <p:sp>
        <p:nvSpPr>
          <p:cNvPr id="4" name="Date Placeholder 3">
            <a:extLst>
              <a:ext uri="{FF2B5EF4-FFF2-40B4-BE49-F238E27FC236}">
                <a16:creationId xmlns:a16="http://schemas.microsoft.com/office/drawing/2014/main" id="{0DE5B5D9-20F8-9442-5455-572DA1425032}"/>
              </a:ext>
            </a:extLst>
          </p:cNvPr>
          <p:cNvSpPr>
            <a:spLocks noGrp="1"/>
          </p:cNvSpPr>
          <p:nvPr>
            <p:ph type="dt" sz="half" idx="10"/>
          </p:nvPr>
        </p:nvSpPr>
        <p:spPr/>
        <p:txBody>
          <a:bodyPr/>
          <a:lstStyle/>
          <a:p>
            <a:fld id="{E301FFE2-CFB9-4705-8D22-6EC15C170B9B}" type="datetimeFigureOut">
              <a:rPr lang="es-DO" smtClean="0"/>
              <a:t>21/4/2025</a:t>
            </a:fld>
            <a:endParaRPr lang="es-DO"/>
          </a:p>
        </p:txBody>
      </p:sp>
      <p:sp>
        <p:nvSpPr>
          <p:cNvPr id="5" name="Footer Placeholder 4">
            <a:extLst>
              <a:ext uri="{FF2B5EF4-FFF2-40B4-BE49-F238E27FC236}">
                <a16:creationId xmlns:a16="http://schemas.microsoft.com/office/drawing/2014/main" id="{BBDB2AA2-FB89-9814-B536-9CBBD0067A0D}"/>
              </a:ext>
            </a:extLst>
          </p:cNvPr>
          <p:cNvSpPr>
            <a:spLocks noGrp="1"/>
          </p:cNvSpPr>
          <p:nvPr>
            <p:ph type="ftr" sz="quarter" idx="11"/>
          </p:nvPr>
        </p:nvSpPr>
        <p:spPr/>
        <p:txBody>
          <a:bodyPr/>
          <a:lstStyle/>
          <a:p>
            <a:endParaRPr lang="es-DO"/>
          </a:p>
        </p:txBody>
      </p:sp>
      <p:sp>
        <p:nvSpPr>
          <p:cNvPr id="6" name="Slide Number Placeholder 5">
            <a:extLst>
              <a:ext uri="{FF2B5EF4-FFF2-40B4-BE49-F238E27FC236}">
                <a16:creationId xmlns:a16="http://schemas.microsoft.com/office/drawing/2014/main" id="{66D7F9F3-0D12-1D47-D16C-F2E25074AAD6}"/>
              </a:ext>
            </a:extLst>
          </p:cNvPr>
          <p:cNvSpPr>
            <a:spLocks noGrp="1"/>
          </p:cNvSpPr>
          <p:nvPr>
            <p:ph type="sldNum" sz="quarter" idx="12"/>
          </p:nvPr>
        </p:nvSpPr>
        <p:spPr/>
        <p:txBody>
          <a:bodyPr/>
          <a:lstStyle/>
          <a:p>
            <a:fld id="{6D2B3508-9326-4238-BE44-A5B3E3DC10E9}" type="slidenum">
              <a:rPr lang="es-DO" smtClean="0"/>
              <a:t>‹Nº›</a:t>
            </a:fld>
            <a:endParaRPr lang="es-DO"/>
          </a:p>
        </p:txBody>
      </p:sp>
    </p:spTree>
    <p:extLst>
      <p:ext uri="{BB962C8B-B14F-4D97-AF65-F5344CB8AC3E}">
        <p14:creationId xmlns:p14="http://schemas.microsoft.com/office/powerpoint/2010/main" val="26582198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99500CC-6234-164D-ABAA-512CDE3B40D0}"/>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s-DO"/>
          </a:p>
        </p:txBody>
      </p:sp>
      <p:sp>
        <p:nvSpPr>
          <p:cNvPr id="3" name="Vertical Text Placeholder 2">
            <a:extLst>
              <a:ext uri="{FF2B5EF4-FFF2-40B4-BE49-F238E27FC236}">
                <a16:creationId xmlns:a16="http://schemas.microsoft.com/office/drawing/2014/main" id="{A24D76FE-8FE6-2141-5686-C5D1783EB5A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DO"/>
          </a:p>
        </p:txBody>
      </p:sp>
      <p:sp>
        <p:nvSpPr>
          <p:cNvPr id="4" name="Date Placeholder 3">
            <a:extLst>
              <a:ext uri="{FF2B5EF4-FFF2-40B4-BE49-F238E27FC236}">
                <a16:creationId xmlns:a16="http://schemas.microsoft.com/office/drawing/2014/main" id="{EFDD7F10-0710-799D-CB51-99D10835F601}"/>
              </a:ext>
            </a:extLst>
          </p:cNvPr>
          <p:cNvSpPr>
            <a:spLocks noGrp="1"/>
          </p:cNvSpPr>
          <p:nvPr>
            <p:ph type="dt" sz="half" idx="10"/>
          </p:nvPr>
        </p:nvSpPr>
        <p:spPr/>
        <p:txBody>
          <a:bodyPr/>
          <a:lstStyle/>
          <a:p>
            <a:fld id="{E301FFE2-CFB9-4705-8D22-6EC15C170B9B}" type="datetimeFigureOut">
              <a:rPr lang="es-DO" smtClean="0"/>
              <a:t>21/4/2025</a:t>
            </a:fld>
            <a:endParaRPr lang="es-DO"/>
          </a:p>
        </p:txBody>
      </p:sp>
      <p:sp>
        <p:nvSpPr>
          <p:cNvPr id="5" name="Footer Placeholder 4">
            <a:extLst>
              <a:ext uri="{FF2B5EF4-FFF2-40B4-BE49-F238E27FC236}">
                <a16:creationId xmlns:a16="http://schemas.microsoft.com/office/drawing/2014/main" id="{10994567-7153-ED5F-2837-0B78F70776BC}"/>
              </a:ext>
            </a:extLst>
          </p:cNvPr>
          <p:cNvSpPr>
            <a:spLocks noGrp="1"/>
          </p:cNvSpPr>
          <p:nvPr>
            <p:ph type="ftr" sz="quarter" idx="11"/>
          </p:nvPr>
        </p:nvSpPr>
        <p:spPr/>
        <p:txBody>
          <a:bodyPr/>
          <a:lstStyle/>
          <a:p>
            <a:endParaRPr lang="es-DO"/>
          </a:p>
        </p:txBody>
      </p:sp>
      <p:sp>
        <p:nvSpPr>
          <p:cNvPr id="6" name="Slide Number Placeholder 5">
            <a:extLst>
              <a:ext uri="{FF2B5EF4-FFF2-40B4-BE49-F238E27FC236}">
                <a16:creationId xmlns:a16="http://schemas.microsoft.com/office/drawing/2014/main" id="{C26B6B2D-C829-4652-142C-E986FD4E8092}"/>
              </a:ext>
            </a:extLst>
          </p:cNvPr>
          <p:cNvSpPr>
            <a:spLocks noGrp="1"/>
          </p:cNvSpPr>
          <p:nvPr>
            <p:ph type="sldNum" sz="quarter" idx="12"/>
          </p:nvPr>
        </p:nvSpPr>
        <p:spPr/>
        <p:txBody>
          <a:bodyPr/>
          <a:lstStyle/>
          <a:p>
            <a:fld id="{6D2B3508-9326-4238-BE44-A5B3E3DC10E9}" type="slidenum">
              <a:rPr lang="es-DO" smtClean="0"/>
              <a:t>‹Nº›</a:t>
            </a:fld>
            <a:endParaRPr lang="es-DO"/>
          </a:p>
        </p:txBody>
      </p:sp>
    </p:spTree>
    <p:extLst>
      <p:ext uri="{BB962C8B-B14F-4D97-AF65-F5344CB8AC3E}">
        <p14:creationId xmlns:p14="http://schemas.microsoft.com/office/powerpoint/2010/main" val="8419286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0593C5-3E0A-6F4E-D17F-B95D0DD1ED03}"/>
              </a:ext>
            </a:extLst>
          </p:cNvPr>
          <p:cNvSpPr>
            <a:spLocks noGrp="1"/>
          </p:cNvSpPr>
          <p:nvPr>
            <p:ph type="title"/>
          </p:nvPr>
        </p:nvSpPr>
        <p:spPr/>
        <p:txBody>
          <a:bodyPr/>
          <a:lstStyle/>
          <a:p>
            <a:r>
              <a:rPr lang="en-US"/>
              <a:t>Click to edit Master title style</a:t>
            </a:r>
            <a:endParaRPr lang="es-DO"/>
          </a:p>
        </p:txBody>
      </p:sp>
      <p:sp>
        <p:nvSpPr>
          <p:cNvPr id="3" name="Content Placeholder 2">
            <a:extLst>
              <a:ext uri="{FF2B5EF4-FFF2-40B4-BE49-F238E27FC236}">
                <a16:creationId xmlns:a16="http://schemas.microsoft.com/office/drawing/2014/main" id="{9EA46FA0-15DA-FFDB-5802-757D2C3AA75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DO"/>
          </a:p>
        </p:txBody>
      </p:sp>
      <p:sp>
        <p:nvSpPr>
          <p:cNvPr id="4" name="Date Placeholder 3">
            <a:extLst>
              <a:ext uri="{FF2B5EF4-FFF2-40B4-BE49-F238E27FC236}">
                <a16:creationId xmlns:a16="http://schemas.microsoft.com/office/drawing/2014/main" id="{BBB55DA8-D7B8-9519-2E09-C0CA7F9D4793}"/>
              </a:ext>
            </a:extLst>
          </p:cNvPr>
          <p:cNvSpPr>
            <a:spLocks noGrp="1"/>
          </p:cNvSpPr>
          <p:nvPr>
            <p:ph type="dt" sz="half" idx="10"/>
          </p:nvPr>
        </p:nvSpPr>
        <p:spPr/>
        <p:txBody>
          <a:bodyPr/>
          <a:lstStyle/>
          <a:p>
            <a:fld id="{E301FFE2-CFB9-4705-8D22-6EC15C170B9B}" type="datetimeFigureOut">
              <a:rPr lang="es-DO" smtClean="0"/>
              <a:t>21/4/2025</a:t>
            </a:fld>
            <a:endParaRPr lang="es-DO"/>
          </a:p>
        </p:txBody>
      </p:sp>
      <p:sp>
        <p:nvSpPr>
          <p:cNvPr id="5" name="Footer Placeholder 4">
            <a:extLst>
              <a:ext uri="{FF2B5EF4-FFF2-40B4-BE49-F238E27FC236}">
                <a16:creationId xmlns:a16="http://schemas.microsoft.com/office/drawing/2014/main" id="{EB897EF8-9132-D5CE-E918-A96132601630}"/>
              </a:ext>
            </a:extLst>
          </p:cNvPr>
          <p:cNvSpPr>
            <a:spLocks noGrp="1"/>
          </p:cNvSpPr>
          <p:nvPr>
            <p:ph type="ftr" sz="quarter" idx="11"/>
          </p:nvPr>
        </p:nvSpPr>
        <p:spPr/>
        <p:txBody>
          <a:bodyPr/>
          <a:lstStyle/>
          <a:p>
            <a:endParaRPr lang="es-DO"/>
          </a:p>
        </p:txBody>
      </p:sp>
      <p:sp>
        <p:nvSpPr>
          <p:cNvPr id="6" name="Slide Number Placeholder 5">
            <a:extLst>
              <a:ext uri="{FF2B5EF4-FFF2-40B4-BE49-F238E27FC236}">
                <a16:creationId xmlns:a16="http://schemas.microsoft.com/office/drawing/2014/main" id="{F64D594E-6119-8EB6-CFFA-32F38C1BA4C4}"/>
              </a:ext>
            </a:extLst>
          </p:cNvPr>
          <p:cNvSpPr>
            <a:spLocks noGrp="1"/>
          </p:cNvSpPr>
          <p:nvPr>
            <p:ph type="sldNum" sz="quarter" idx="12"/>
          </p:nvPr>
        </p:nvSpPr>
        <p:spPr/>
        <p:txBody>
          <a:bodyPr/>
          <a:lstStyle/>
          <a:p>
            <a:fld id="{6D2B3508-9326-4238-BE44-A5B3E3DC10E9}" type="slidenum">
              <a:rPr lang="es-DO" smtClean="0"/>
              <a:t>‹Nº›</a:t>
            </a:fld>
            <a:endParaRPr lang="es-DO"/>
          </a:p>
        </p:txBody>
      </p:sp>
    </p:spTree>
    <p:extLst>
      <p:ext uri="{BB962C8B-B14F-4D97-AF65-F5344CB8AC3E}">
        <p14:creationId xmlns:p14="http://schemas.microsoft.com/office/powerpoint/2010/main" val="13928656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99E325-5F1E-0AE1-E4E5-45E1CD917AD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s-DO"/>
          </a:p>
        </p:txBody>
      </p:sp>
      <p:sp>
        <p:nvSpPr>
          <p:cNvPr id="3" name="Text Placeholder 2">
            <a:extLst>
              <a:ext uri="{FF2B5EF4-FFF2-40B4-BE49-F238E27FC236}">
                <a16:creationId xmlns:a16="http://schemas.microsoft.com/office/drawing/2014/main" id="{99F3EA6D-9D1A-F3CB-CCB3-5E29C74F7156}"/>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5A1D7F9-4F2F-8889-AF4D-A5C9D94E83B4}"/>
              </a:ext>
            </a:extLst>
          </p:cNvPr>
          <p:cNvSpPr>
            <a:spLocks noGrp="1"/>
          </p:cNvSpPr>
          <p:nvPr>
            <p:ph type="dt" sz="half" idx="10"/>
          </p:nvPr>
        </p:nvSpPr>
        <p:spPr/>
        <p:txBody>
          <a:bodyPr/>
          <a:lstStyle/>
          <a:p>
            <a:fld id="{E301FFE2-CFB9-4705-8D22-6EC15C170B9B}" type="datetimeFigureOut">
              <a:rPr lang="es-DO" smtClean="0"/>
              <a:t>21/4/2025</a:t>
            </a:fld>
            <a:endParaRPr lang="es-DO"/>
          </a:p>
        </p:txBody>
      </p:sp>
      <p:sp>
        <p:nvSpPr>
          <p:cNvPr id="5" name="Footer Placeholder 4">
            <a:extLst>
              <a:ext uri="{FF2B5EF4-FFF2-40B4-BE49-F238E27FC236}">
                <a16:creationId xmlns:a16="http://schemas.microsoft.com/office/drawing/2014/main" id="{AE88815A-EAF5-E048-F5F5-83842F794AC6}"/>
              </a:ext>
            </a:extLst>
          </p:cNvPr>
          <p:cNvSpPr>
            <a:spLocks noGrp="1"/>
          </p:cNvSpPr>
          <p:nvPr>
            <p:ph type="ftr" sz="quarter" idx="11"/>
          </p:nvPr>
        </p:nvSpPr>
        <p:spPr/>
        <p:txBody>
          <a:bodyPr/>
          <a:lstStyle/>
          <a:p>
            <a:endParaRPr lang="es-DO"/>
          </a:p>
        </p:txBody>
      </p:sp>
      <p:sp>
        <p:nvSpPr>
          <p:cNvPr id="6" name="Slide Number Placeholder 5">
            <a:extLst>
              <a:ext uri="{FF2B5EF4-FFF2-40B4-BE49-F238E27FC236}">
                <a16:creationId xmlns:a16="http://schemas.microsoft.com/office/drawing/2014/main" id="{8721E9D9-1DFD-9A16-33B2-34493C99C417}"/>
              </a:ext>
            </a:extLst>
          </p:cNvPr>
          <p:cNvSpPr>
            <a:spLocks noGrp="1"/>
          </p:cNvSpPr>
          <p:nvPr>
            <p:ph type="sldNum" sz="quarter" idx="12"/>
          </p:nvPr>
        </p:nvSpPr>
        <p:spPr/>
        <p:txBody>
          <a:bodyPr/>
          <a:lstStyle/>
          <a:p>
            <a:fld id="{6D2B3508-9326-4238-BE44-A5B3E3DC10E9}" type="slidenum">
              <a:rPr lang="es-DO" smtClean="0"/>
              <a:t>‹Nº›</a:t>
            </a:fld>
            <a:endParaRPr lang="es-DO"/>
          </a:p>
        </p:txBody>
      </p:sp>
    </p:spTree>
    <p:extLst>
      <p:ext uri="{BB962C8B-B14F-4D97-AF65-F5344CB8AC3E}">
        <p14:creationId xmlns:p14="http://schemas.microsoft.com/office/powerpoint/2010/main" val="40637328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F897ED-A2D1-488C-9E3D-B78CBDFAF957}"/>
              </a:ext>
            </a:extLst>
          </p:cNvPr>
          <p:cNvSpPr>
            <a:spLocks noGrp="1"/>
          </p:cNvSpPr>
          <p:nvPr>
            <p:ph type="title"/>
          </p:nvPr>
        </p:nvSpPr>
        <p:spPr/>
        <p:txBody>
          <a:bodyPr/>
          <a:lstStyle/>
          <a:p>
            <a:r>
              <a:rPr lang="en-US"/>
              <a:t>Click to edit Master title style</a:t>
            </a:r>
            <a:endParaRPr lang="es-DO"/>
          </a:p>
        </p:txBody>
      </p:sp>
      <p:sp>
        <p:nvSpPr>
          <p:cNvPr id="3" name="Content Placeholder 2">
            <a:extLst>
              <a:ext uri="{FF2B5EF4-FFF2-40B4-BE49-F238E27FC236}">
                <a16:creationId xmlns:a16="http://schemas.microsoft.com/office/drawing/2014/main" id="{F1C5B618-1498-9DFA-EF24-2DB04AF1060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DO"/>
          </a:p>
        </p:txBody>
      </p:sp>
      <p:sp>
        <p:nvSpPr>
          <p:cNvPr id="4" name="Content Placeholder 3">
            <a:extLst>
              <a:ext uri="{FF2B5EF4-FFF2-40B4-BE49-F238E27FC236}">
                <a16:creationId xmlns:a16="http://schemas.microsoft.com/office/drawing/2014/main" id="{283C68B5-0F8B-5F21-D8E6-4DDE04B12BB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DO"/>
          </a:p>
        </p:txBody>
      </p:sp>
      <p:sp>
        <p:nvSpPr>
          <p:cNvPr id="5" name="Date Placeholder 4">
            <a:extLst>
              <a:ext uri="{FF2B5EF4-FFF2-40B4-BE49-F238E27FC236}">
                <a16:creationId xmlns:a16="http://schemas.microsoft.com/office/drawing/2014/main" id="{CA7AFC10-E8DC-7F1F-8062-B1772E4BB7F2}"/>
              </a:ext>
            </a:extLst>
          </p:cNvPr>
          <p:cNvSpPr>
            <a:spLocks noGrp="1"/>
          </p:cNvSpPr>
          <p:nvPr>
            <p:ph type="dt" sz="half" idx="10"/>
          </p:nvPr>
        </p:nvSpPr>
        <p:spPr/>
        <p:txBody>
          <a:bodyPr/>
          <a:lstStyle/>
          <a:p>
            <a:fld id="{E301FFE2-CFB9-4705-8D22-6EC15C170B9B}" type="datetimeFigureOut">
              <a:rPr lang="es-DO" smtClean="0"/>
              <a:t>21/4/2025</a:t>
            </a:fld>
            <a:endParaRPr lang="es-DO"/>
          </a:p>
        </p:txBody>
      </p:sp>
      <p:sp>
        <p:nvSpPr>
          <p:cNvPr id="6" name="Footer Placeholder 5">
            <a:extLst>
              <a:ext uri="{FF2B5EF4-FFF2-40B4-BE49-F238E27FC236}">
                <a16:creationId xmlns:a16="http://schemas.microsoft.com/office/drawing/2014/main" id="{37F5B713-F6C4-3046-0E54-0D6AF029F4CE}"/>
              </a:ext>
            </a:extLst>
          </p:cNvPr>
          <p:cNvSpPr>
            <a:spLocks noGrp="1"/>
          </p:cNvSpPr>
          <p:nvPr>
            <p:ph type="ftr" sz="quarter" idx="11"/>
          </p:nvPr>
        </p:nvSpPr>
        <p:spPr/>
        <p:txBody>
          <a:bodyPr/>
          <a:lstStyle/>
          <a:p>
            <a:endParaRPr lang="es-DO"/>
          </a:p>
        </p:txBody>
      </p:sp>
      <p:sp>
        <p:nvSpPr>
          <p:cNvPr id="7" name="Slide Number Placeholder 6">
            <a:extLst>
              <a:ext uri="{FF2B5EF4-FFF2-40B4-BE49-F238E27FC236}">
                <a16:creationId xmlns:a16="http://schemas.microsoft.com/office/drawing/2014/main" id="{5CAB0137-2E35-12B3-5B04-1E40D32A4048}"/>
              </a:ext>
            </a:extLst>
          </p:cNvPr>
          <p:cNvSpPr>
            <a:spLocks noGrp="1"/>
          </p:cNvSpPr>
          <p:nvPr>
            <p:ph type="sldNum" sz="quarter" idx="12"/>
          </p:nvPr>
        </p:nvSpPr>
        <p:spPr/>
        <p:txBody>
          <a:bodyPr/>
          <a:lstStyle/>
          <a:p>
            <a:fld id="{6D2B3508-9326-4238-BE44-A5B3E3DC10E9}" type="slidenum">
              <a:rPr lang="es-DO" smtClean="0"/>
              <a:t>‹Nº›</a:t>
            </a:fld>
            <a:endParaRPr lang="es-DO"/>
          </a:p>
        </p:txBody>
      </p:sp>
    </p:spTree>
    <p:extLst>
      <p:ext uri="{BB962C8B-B14F-4D97-AF65-F5344CB8AC3E}">
        <p14:creationId xmlns:p14="http://schemas.microsoft.com/office/powerpoint/2010/main" val="2932588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17AEE3-813F-883C-C57D-C162DE42F899}"/>
              </a:ext>
            </a:extLst>
          </p:cNvPr>
          <p:cNvSpPr>
            <a:spLocks noGrp="1"/>
          </p:cNvSpPr>
          <p:nvPr>
            <p:ph type="title"/>
          </p:nvPr>
        </p:nvSpPr>
        <p:spPr>
          <a:xfrm>
            <a:off x="839788" y="365125"/>
            <a:ext cx="10515600" cy="1325563"/>
          </a:xfrm>
        </p:spPr>
        <p:txBody>
          <a:bodyPr/>
          <a:lstStyle/>
          <a:p>
            <a:r>
              <a:rPr lang="en-US"/>
              <a:t>Click to edit Master title style</a:t>
            </a:r>
            <a:endParaRPr lang="es-DO"/>
          </a:p>
        </p:txBody>
      </p:sp>
      <p:sp>
        <p:nvSpPr>
          <p:cNvPr id="3" name="Text Placeholder 2">
            <a:extLst>
              <a:ext uri="{FF2B5EF4-FFF2-40B4-BE49-F238E27FC236}">
                <a16:creationId xmlns:a16="http://schemas.microsoft.com/office/drawing/2014/main" id="{11C64EDC-DE37-FFDF-951F-3E4E2F91582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E3B48C1-0322-F632-2AB6-A0954BC185E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DO"/>
          </a:p>
        </p:txBody>
      </p:sp>
      <p:sp>
        <p:nvSpPr>
          <p:cNvPr id="5" name="Text Placeholder 4">
            <a:extLst>
              <a:ext uri="{FF2B5EF4-FFF2-40B4-BE49-F238E27FC236}">
                <a16:creationId xmlns:a16="http://schemas.microsoft.com/office/drawing/2014/main" id="{B89177BF-6A4E-5954-C246-B41941D89ED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8F88047-438D-5BBF-DB8B-2F876A93784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DO"/>
          </a:p>
        </p:txBody>
      </p:sp>
      <p:sp>
        <p:nvSpPr>
          <p:cNvPr id="7" name="Date Placeholder 6">
            <a:extLst>
              <a:ext uri="{FF2B5EF4-FFF2-40B4-BE49-F238E27FC236}">
                <a16:creationId xmlns:a16="http://schemas.microsoft.com/office/drawing/2014/main" id="{88902338-E778-748E-AB9C-27CD94E6DA0C}"/>
              </a:ext>
            </a:extLst>
          </p:cNvPr>
          <p:cNvSpPr>
            <a:spLocks noGrp="1"/>
          </p:cNvSpPr>
          <p:nvPr>
            <p:ph type="dt" sz="half" idx="10"/>
          </p:nvPr>
        </p:nvSpPr>
        <p:spPr/>
        <p:txBody>
          <a:bodyPr/>
          <a:lstStyle/>
          <a:p>
            <a:fld id="{E301FFE2-CFB9-4705-8D22-6EC15C170B9B}" type="datetimeFigureOut">
              <a:rPr lang="es-DO" smtClean="0"/>
              <a:t>21/4/2025</a:t>
            </a:fld>
            <a:endParaRPr lang="es-DO"/>
          </a:p>
        </p:txBody>
      </p:sp>
      <p:sp>
        <p:nvSpPr>
          <p:cNvPr id="8" name="Footer Placeholder 7">
            <a:extLst>
              <a:ext uri="{FF2B5EF4-FFF2-40B4-BE49-F238E27FC236}">
                <a16:creationId xmlns:a16="http://schemas.microsoft.com/office/drawing/2014/main" id="{4D1E5ECB-3FB7-08B2-2D38-78972B4CCAB7}"/>
              </a:ext>
            </a:extLst>
          </p:cNvPr>
          <p:cNvSpPr>
            <a:spLocks noGrp="1"/>
          </p:cNvSpPr>
          <p:nvPr>
            <p:ph type="ftr" sz="quarter" idx="11"/>
          </p:nvPr>
        </p:nvSpPr>
        <p:spPr/>
        <p:txBody>
          <a:bodyPr/>
          <a:lstStyle/>
          <a:p>
            <a:endParaRPr lang="es-DO"/>
          </a:p>
        </p:txBody>
      </p:sp>
      <p:sp>
        <p:nvSpPr>
          <p:cNvPr id="9" name="Slide Number Placeholder 8">
            <a:extLst>
              <a:ext uri="{FF2B5EF4-FFF2-40B4-BE49-F238E27FC236}">
                <a16:creationId xmlns:a16="http://schemas.microsoft.com/office/drawing/2014/main" id="{C864C132-58D7-B7EC-FA1D-4F7E0553FB09}"/>
              </a:ext>
            </a:extLst>
          </p:cNvPr>
          <p:cNvSpPr>
            <a:spLocks noGrp="1"/>
          </p:cNvSpPr>
          <p:nvPr>
            <p:ph type="sldNum" sz="quarter" idx="12"/>
          </p:nvPr>
        </p:nvSpPr>
        <p:spPr/>
        <p:txBody>
          <a:bodyPr/>
          <a:lstStyle/>
          <a:p>
            <a:fld id="{6D2B3508-9326-4238-BE44-A5B3E3DC10E9}" type="slidenum">
              <a:rPr lang="es-DO" smtClean="0"/>
              <a:t>‹Nº›</a:t>
            </a:fld>
            <a:endParaRPr lang="es-DO"/>
          </a:p>
        </p:txBody>
      </p:sp>
    </p:spTree>
    <p:extLst>
      <p:ext uri="{BB962C8B-B14F-4D97-AF65-F5344CB8AC3E}">
        <p14:creationId xmlns:p14="http://schemas.microsoft.com/office/powerpoint/2010/main" val="28410858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FEF2BF-F8D2-9675-7EF6-A0D18A75DC33}"/>
              </a:ext>
            </a:extLst>
          </p:cNvPr>
          <p:cNvSpPr>
            <a:spLocks noGrp="1"/>
          </p:cNvSpPr>
          <p:nvPr>
            <p:ph type="title"/>
          </p:nvPr>
        </p:nvSpPr>
        <p:spPr/>
        <p:txBody>
          <a:bodyPr/>
          <a:lstStyle/>
          <a:p>
            <a:r>
              <a:rPr lang="en-US"/>
              <a:t>Click to edit Master title style</a:t>
            </a:r>
            <a:endParaRPr lang="es-DO"/>
          </a:p>
        </p:txBody>
      </p:sp>
      <p:sp>
        <p:nvSpPr>
          <p:cNvPr id="3" name="Date Placeholder 2">
            <a:extLst>
              <a:ext uri="{FF2B5EF4-FFF2-40B4-BE49-F238E27FC236}">
                <a16:creationId xmlns:a16="http://schemas.microsoft.com/office/drawing/2014/main" id="{6B916F88-9633-367A-8376-47C4C41DB0B0}"/>
              </a:ext>
            </a:extLst>
          </p:cNvPr>
          <p:cNvSpPr>
            <a:spLocks noGrp="1"/>
          </p:cNvSpPr>
          <p:nvPr>
            <p:ph type="dt" sz="half" idx="10"/>
          </p:nvPr>
        </p:nvSpPr>
        <p:spPr/>
        <p:txBody>
          <a:bodyPr/>
          <a:lstStyle/>
          <a:p>
            <a:fld id="{E301FFE2-CFB9-4705-8D22-6EC15C170B9B}" type="datetimeFigureOut">
              <a:rPr lang="es-DO" smtClean="0"/>
              <a:t>21/4/2025</a:t>
            </a:fld>
            <a:endParaRPr lang="es-DO"/>
          </a:p>
        </p:txBody>
      </p:sp>
      <p:sp>
        <p:nvSpPr>
          <p:cNvPr id="4" name="Footer Placeholder 3">
            <a:extLst>
              <a:ext uri="{FF2B5EF4-FFF2-40B4-BE49-F238E27FC236}">
                <a16:creationId xmlns:a16="http://schemas.microsoft.com/office/drawing/2014/main" id="{18D48BC1-9FFE-8FA1-E722-BD798C4536FE}"/>
              </a:ext>
            </a:extLst>
          </p:cNvPr>
          <p:cNvSpPr>
            <a:spLocks noGrp="1"/>
          </p:cNvSpPr>
          <p:nvPr>
            <p:ph type="ftr" sz="quarter" idx="11"/>
          </p:nvPr>
        </p:nvSpPr>
        <p:spPr/>
        <p:txBody>
          <a:bodyPr/>
          <a:lstStyle/>
          <a:p>
            <a:endParaRPr lang="es-DO"/>
          </a:p>
        </p:txBody>
      </p:sp>
      <p:sp>
        <p:nvSpPr>
          <p:cNvPr id="5" name="Slide Number Placeholder 4">
            <a:extLst>
              <a:ext uri="{FF2B5EF4-FFF2-40B4-BE49-F238E27FC236}">
                <a16:creationId xmlns:a16="http://schemas.microsoft.com/office/drawing/2014/main" id="{14021A5B-19C9-E812-A4DF-A75850BE5371}"/>
              </a:ext>
            </a:extLst>
          </p:cNvPr>
          <p:cNvSpPr>
            <a:spLocks noGrp="1"/>
          </p:cNvSpPr>
          <p:nvPr>
            <p:ph type="sldNum" sz="quarter" idx="12"/>
          </p:nvPr>
        </p:nvSpPr>
        <p:spPr/>
        <p:txBody>
          <a:bodyPr/>
          <a:lstStyle/>
          <a:p>
            <a:fld id="{6D2B3508-9326-4238-BE44-A5B3E3DC10E9}" type="slidenum">
              <a:rPr lang="es-DO" smtClean="0"/>
              <a:t>‹Nº›</a:t>
            </a:fld>
            <a:endParaRPr lang="es-DO"/>
          </a:p>
        </p:txBody>
      </p:sp>
    </p:spTree>
    <p:extLst>
      <p:ext uri="{BB962C8B-B14F-4D97-AF65-F5344CB8AC3E}">
        <p14:creationId xmlns:p14="http://schemas.microsoft.com/office/powerpoint/2010/main" val="20582416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7612329-5E59-D9A3-26B7-63852989CFB0}"/>
              </a:ext>
            </a:extLst>
          </p:cNvPr>
          <p:cNvSpPr>
            <a:spLocks noGrp="1"/>
          </p:cNvSpPr>
          <p:nvPr>
            <p:ph type="dt" sz="half" idx="10"/>
          </p:nvPr>
        </p:nvSpPr>
        <p:spPr/>
        <p:txBody>
          <a:bodyPr/>
          <a:lstStyle/>
          <a:p>
            <a:fld id="{E301FFE2-CFB9-4705-8D22-6EC15C170B9B}" type="datetimeFigureOut">
              <a:rPr lang="es-DO" smtClean="0"/>
              <a:t>21/4/2025</a:t>
            </a:fld>
            <a:endParaRPr lang="es-DO"/>
          </a:p>
        </p:txBody>
      </p:sp>
      <p:sp>
        <p:nvSpPr>
          <p:cNvPr id="3" name="Footer Placeholder 2">
            <a:extLst>
              <a:ext uri="{FF2B5EF4-FFF2-40B4-BE49-F238E27FC236}">
                <a16:creationId xmlns:a16="http://schemas.microsoft.com/office/drawing/2014/main" id="{624FFD93-0568-BA27-C4D7-A806054DB844}"/>
              </a:ext>
            </a:extLst>
          </p:cNvPr>
          <p:cNvSpPr>
            <a:spLocks noGrp="1"/>
          </p:cNvSpPr>
          <p:nvPr>
            <p:ph type="ftr" sz="quarter" idx="11"/>
          </p:nvPr>
        </p:nvSpPr>
        <p:spPr/>
        <p:txBody>
          <a:bodyPr/>
          <a:lstStyle/>
          <a:p>
            <a:endParaRPr lang="es-DO"/>
          </a:p>
        </p:txBody>
      </p:sp>
      <p:sp>
        <p:nvSpPr>
          <p:cNvPr id="4" name="Slide Number Placeholder 3">
            <a:extLst>
              <a:ext uri="{FF2B5EF4-FFF2-40B4-BE49-F238E27FC236}">
                <a16:creationId xmlns:a16="http://schemas.microsoft.com/office/drawing/2014/main" id="{25B1898A-B2B6-A217-47A3-5685CD201E32}"/>
              </a:ext>
            </a:extLst>
          </p:cNvPr>
          <p:cNvSpPr>
            <a:spLocks noGrp="1"/>
          </p:cNvSpPr>
          <p:nvPr>
            <p:ph type="sldNum" sz="quarter" idx="12"/>
          </p:nvPr>
        </p:nvSpPr>
        <p:spPr/>
        <p:txBody>
          <a:bodyPr/>
          <a:lstStyle/>
          <a:p>
            <a:fld id="{6D2B3508-9326-4238-BE44-A5B3E3DC10E9}" type="slidenum">
              <a:rPr lang="es-DO" smtClean="0"/>
              <a:t>‹Nº›</a:t>
            </a:fld>
            <a:endParaRPr lang="es-DO"/>
          </a:p>
        </p:txBody>
      </p:sp>
    </p:spTree>
    <p:extLst>
      <p:ext uri="{BB962C8B-B14F-4D97-AF65-F5344CB8AC3E}">
        <p14:creationId xmlns:p14="http://schemas.microsoft.com/office/powerpoint/2010/main" val="8814716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F48832-EE5E-2112-F0CD-ABC3EAFD11D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s-DO"/>
          </a:p>
        </p:txBody>
      </p:sp>
      <p:sp>
        <p:nvSpPr>
          <p:cNvPr id="3" name="Content Placeholder 2">
            <a:extLst>
              <a:ext uri="{FF2B5EF4-FFF2-40B4-BE49-F238E27FC236}">
                <a16:creationId xmlns:a16="http://schemas.microsoft.com/office/drawing/2014/main" id="{E559CA87-C63F-FD3F-25E7-90BFD4EAFEB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DO"/>
          </a:p>
        </p:txBody>
      </p:sp>
      <p:sp>
        <p:nvSpPr>
          <p:cNvPr id="4" name="Text Placeholder 3">
            <a:extLst>
              <a:ext uri="{FF2B5EF4-FFF2-40B4-BE49-F238E27FC236}">
                <a16:creationId xmlns:a16="http://schemas.microsoft.com/office/drawing/2014/main" id="{164AC757-9699-02FF-AAAC-9AF48EA4530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8D675C8-83A1-267F-1BBD-3D571F33FA0B}"/>
              </a:ext>
            </a:extLst>
          </p:cNvPr>
          <p:cNvSpPr>
            <a:spLocks noGrp="1"/>
          </p:cNvSpPr>
          <p:nvPr>
            <p:ph type="dt" sz="half" idx="10"/>
          </p:nvPr>
        </p:nvSpPr>
        <p:spPr/>
        <p:txBody>
          <a:bodyPr/>
          <a:lstStyle/>
          <a:p>
            <a:fld id="{E301FFE2-CFB9-4705-8D22-6EC15C170B9B}" type="datetimeFigureOut">
              <a:rPr lang="es-DO" smtClean="0"/>
              <a:t>21/4/2025</a:t>
            </a:fld>
            <a:endParaRPr lang="es-DO"/>
          </a:p>
        </p:txBody>
      </p:sp>
      <p:sp>
        <p:nvSpPr>
          <p:cNvPr id="6" name="Footer Placeholder 5">
            <a:extLst>
              <a:ext uri="{FF2B5EF4-FFF2-40B4-BE49-F238E27FC236}">
                <a16:creationId xmlns:a16="http://schemas.microsoft.com/office/drawing/2014/main" id="{F8C641D3-AA26-0095-429B-AD7A4A39D8FB}"/>
              </a:ext>
            </a:extLst>
          </p:cNvPr>
          <p:cNvSpPr>
            <a:spLocks noGrp="1"/>
          </p:cNvSpPr>
          <p:nvPr>
            <p:ph type="ftr" sz="quarter" idx="11"/>
          </p:nvPr>
        </p:nvSpPr>
        <p:spPr/>
        <p:txBody>
          <a:bodyPr/>
          <a:lstStyle/>
          <a:p>
            <a:endParaRPr lang="es-DO"/>
          </a:p>
        </p:txBody>
      </p:sp>
      <p:sp>
        <p:nvSpPr>
          <p:cNvPr id="7" name="Slide Number Placeholder 6">
            <a:extLst>
              <a:ext uri="{FF2B5EF4-FFF2-40B4-BE49-F238E27FC236}">
                <a16:creationId xmlns:a16="http://schemas.microsoft.com/office/drawing/2014/main" id="{410121CA-F7F8-CF87-4A25-6A3846A451F1}"/>
              </a:ext>
            </a:extLst>
          </p:cNvPr>
          <p:cNvSpPr>
            <a:spLocks noGrp="1"/>
          </p:cNvSpPr>
          <p:nvPr>
            <p:ph type="sldNum" sz="quarter" idx="12"/>
          </p:nvPr>
        </p:nvSpPr>
        <p:spPr/>
        <p:txBody>
          <a:bodyPr/>
          <a:lstStyle/>
          <a:p>
            <a:fld id="{6D2B3508-9326-4238-BE44-A5B3E3DC10E9}" type="slidenum">
              <a:rPr lang="es-DO" smtClean="0"/>
              <a:t>‹Nº›</a:t>
            </a:fld>
            <a:endParaRPr lang="es-DO"/>
          </a:p>
        </p:txBody>
      </p:sp>
    </p:spTree>
    <p:extLst>
      <p:ext uri="{BB962C8B-B14F-4D97-AF65-F5344CB8AC3E}">
        <p14:creationId xmlns:p14="http://schemas.microsoft.com/office/powerpoint/2010/main" val="4529676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C36721-87A6-091C-3DB1-8DACF3AE103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s-DO"/>
          </a:p>
        </p:txBody>
      </p:sp>
      <p:sp>
        <p:nvSpPr>
          <p:cNvPr id="3" name="Picture Placeholder 2">
            <a:extLst>
              <a:ext uri="{FF2B5EF4-FFF2-40B4-BE49-F238E27FC236}">
                <a16:creationId xmlns:a16="http://schemas.microsoft.com/office/drawing/2014/main" id="{7705492C-5308-D720-F28F-05401203775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DO"/>
          </a:p>
        </p:txBody>
      </p:sp>
      <p:sp>
        <p:nvSpPr>
          <p:cNvPr id="4" name="Text Placeholder 3">
            <a:extLst>
              <a:ext uri="{FF2B5EF4-FFF2-40B4-BE49-F238E27FC236}">
                <a16:creationId xmlns:a16="http://schemas.microsoft.com/office/drawing/2014/main" id="{3EF60D25-A6FE-A0E5-E323-90AF485E523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028E1DF-6CA1-83CB-D62E-B508A36BCBE4}"/>
              </a:ext>
            </a:extLst>
          </p:cNvPr>
          <p:cNvSpPr>
            <a:spLocks noGrp="1"/>
          </p:cNvSpPr>
          <p:nvPr>
            <p:ph type="dt" sz="half" idx="10"/>
          </p:nvPr>
        </p:nvSpPr>
        <p:spPr/>
        <p:txBody>
          <a:bodyPr/>
          <a:lstStyle/>
          <a:p>
            <a:fld id="{E301FFE2-CFB9-4705-8D22-6EC15C170B9B}" type="datetimeFigureOut">
              <a:rPr lang="es-DO" smtClean="0"/>
              <a:t>21/4/2025</a:t>
            </a:fld>
            <a:endParaRPr lang="es-DO"/>
          </a:p>
        </p:txBody>
      </p:sp>
      <p:sp>
        <p:nvSpPr>
          <p:cNvPr id="6" name="Footer Placeholder 5">
            <a:extLst>
              <a:ext uri="{FF2B5EF4-FFF2-40B4-BE49-F238E27FC236}">
                <a16:creationId xmlns:a16="http://schemas.microsoft.com/office/drawing/2014/main" id="{1A8D20CD-EFD4-D5B8-C74B-CD2A9F6FB7F0}"/>
              </a:ext>
            </a:extLst>
          </p:cNvPr>
          <p:cNvSpPr>
            <a:spLocks noGrp="1"/>
          </p:cNvSpPr>
          <p:nvPr>
            <p:ph type="ftr" sz="quarter" idx="11"/>
          </p:nvPr>
        </p:nvSpPr>
        <p:spPr/>
        <p:txBody>
          <a:bodyPr/>
          <a:lstStyle/>
          <a:p>
            <a:endParaRPr lang="es-DO"/>
          </a:p>
        </p:txBody>
      </p:sp>
      <p:sp>
        <p:nvSpPr>
          <p:cNvPr id="7" name="Slide Number Placeholder 6">
            <a:extLst>
              <a:ext uri="{FF2B5EF4-FFF2-40B4-BE49-F238E27FC236}">
                <a16:creationId xmlns:a16="http://schemas.microsoft.com/office/drawing/2014/main" id="{C9451631-6860-31D6-B6C3-CD66B0AE7513}"/>
              </a:ext>
            </a:extLst>
          </p:cNvPr>
          <p:cNvSpPr>
            <a:spLocks noGrp="1"/>
          </p:cNvSpPr>
          <p:nvPr>
            <p:ph type="sldNum" sz="quarter" idx="12"/>
          </p:nvPr>
        </p:nvSpPr>
        <p:spPr/>
        <p:txBody>
          <a:bodyPr/>
          <a:lstStyle/>
          <a:p>
            <a:fld id="{6D2B3508-9326-4238-BE44-A5B3E3DC10E9}" type="slidenum">
              <a:rPr lang="es-DO" smtClean="0"/>
              <a:t>‹Nº›</a:t>
            </a:fld>
            <a:endParaRPr lang="es-DO"/>
          </a:p>
        </p:txBody>
      </p:sp>
    </p:spTree>
    <p:extLst>
      <p:ext uri="{BB962C8B-B14F-4D97-AF65-F5344CB8AC3E}">
        <p14:creationId xmlns:p14="http://schemas.microsoft.com/office/powerpoint/2010/main" val="37929995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7FB6C4C-9BCC-608F-F7D3-5A73B95C081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s-DO"/>
          </a:p>
        </p:txBody>
      </p:sp>
      <p:sp>
        <p:nvSpPr>
          <p:cNvPr id="3" name="Text Placeholder 2">
            <a:extLst>
              <a:ext uri="{FF2B5EF4-FFF2-40B4-BE49-F238E27FC236}">
                <a16:creationId xmlns:a16="http://schemas.microsoft.com/office/drawing/2014/main" id="{950B51AF-21D9-28D2-3D4D-7C8240DDFAF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DO"/>
          </a:p>
        </p:txBody>
      </p:sp>
      <p:sp>
        <p:nvSpPr>
          <p:cNvPr id="4" name="Date Placeholder 3">
            <a:extLst>
              <a:ext uri="{FF2B5EF4-FFF2-40B4-BE49-F238E27FC236}">
                <a16:creationId xmlns:a16="http://schemas.microsoft.com/office/drawing/2014/main" id="{09ECD397-34F0-C380-603E-B3DFE795CEA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E301FFE2-CFB9-4705-8D22-6EC15C170B9B}" type="datetimeFigureOut">
              <a:rPr lang="es-DO" smtClean="0"/>
              <a:t>21/4/2025</a:t>
            </a:fld>
            <a:endParaRPr lang="es-DO"/>
          </a:p>
        </p:txBody>
      </p:sp>
      <p:sp>
        <p:nvSpPr>
          <p:cNvPr id="5" name="Footer Placeholder 4">
            <a:extLst>
              <a:ext uri="{FF2B5EF4-FFF2-40B4-BE49-F238E27FC236}">
                <a16:creationId xmlns:a16="http://schemas.microsoft.com/office/drawing/2014/main" id="{46886D55-3317-FC33-B674-058165112E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DO"/>
          </a:p>
        </p:txBody>
      </p:sp>
      <p:sp>
        <p:nvSpPr>
          <p:cNvPr id="6" name="Slide Number Placeholder 5">
            <a:extLst>
              <a:ext uri="{FF2B5EF4-FFF2-40B4-BE49-F238E27FC236}">
                <a16:creationId xmlns:a16="http://schemas.microsoft.com/office/drawing/2014/main" id="{A56FAEB9-0296-3593-6831-7F8936D0037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D2B3508-9326-4238-BE44-A5B3E3DC10E9}" type="slidenum">
              <a:rPr lang="es-DO" smtClean="0"/>
              <a:t>‹Nº›</a:t>
            </a:fld>
            <a:endParaRPr lang="es-DO"/>
          </a:p>
        </p:txBody>
      </p:sp>
    </p:spTree>
    <p:extLst>
      <p:ext uri="{BB962C8B-B14F-4D97-AF65-F5344CB8AC3E}">
        <p14:creationId xmlns:p14="http://schemas.microsoft.com/office/powerpoint/2010/main" val="11224878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D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641EAA37-6C7C-D850-2862-117C609C4F2E}"/>
              </a:ext>
            </a:extLst>
          </p:cNvPr>
          <p:cNvSpPr>
            <a:spLocks noGrp="1" noRot="1" noMove="1" noResize="1" noEditPoints="1" noAdjustHandles="1" noChangeArrowheads="1" noChangeShapeType="1"/>
          </p:cNvSpPr>
          <p:nvPr/>
        </p:nvSpPr>
        <p:spPr>
          <a:xfrm>
            <a:off x="597654" y="0"/>
            <a:ext cx="223613" cy="6858000"/>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DO" dirty="0"/>
          </a:p>
        </p:txBody>
      </p:sp>
      <p:sp>
        <p:nvSpPr>
          <p:cNvPr id="7" name="Rectangle 6">
            <a:extLst>
              <a:ext uri="{FF2B5EF4-FFF2-40B4-BE49-F238E27FC236}">
                <a16:creationId xmlns:a16="http://schemas.microsoft.com/office/drawing/2014/main" id="{F6D9B358-8CAC-03D9-2CAC-1E59C1FF4375}"/>
              </a:ext>
            </a:extLst>
          </p:cNvPr>
          <p:cNvSpPr>
            <a:spLocks noGrp="1" noRot="1" noMove="1" noResize="1" noEditPoints="1" noAdjustHandles="1" noChangeArrowheads="1" noChangeShapeType="1"/>
          </p:cNvSpPr>
          <p:nvPr/>
        </p:nvSpPr>
        <p:spPr>
          <a:xfrm>
            <a:off x="962077" y="0"/>
            <a:ext cx="594228" cy="6858000"/>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DO" dirty="0"/>
          </a:p>
        </p:txBody>
      </p:sp>
      <p:pic>
        <p:nvPicPr>
          <p:cNvPr id="9" name="Picture 8" descr="A logo with a pearl in the center&#10;&#10;AI-generated content may be incorrect.">
            <a:extLst>
              <a:ext uri="{FF2B5EF4-FFF2-40B4-BE49-F238E27FC236}">
                <a16:creationId xmlns:a16="http://schemas.microsoft.com/office/drawing/2014/main" id="{1EF4B743-9E47-7BC0-502B-056B1E11CBC9}"/>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436840" y="-279400"/>
            <a:ext cx="8094132" cy="8094132"/>
          </a:xfrm>
          <a:prstGeom prst="rect">
            <a:avLst/>
          </a:prstGeom>
        </p:spPr>
      </p:pic>
    </p:spTree>
    <p:extLst>
      <p:ext uri="{BB962C8B-B14F-4D97-AF65-F5344CB8AC3E}">
        <p14:creationId xmlns:p14="http://schemas.microsoft.com/office/powerpoint/2010/main" val="30178036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DF6510-9EF8-B273-0F53-6026DF12D9B0}"/>
            </a:ext>
          </a:extLst>
        </p:cNvPr>
        <p:cNvGrpSpPr/>
        <p:nvPr/>
      </p:nvGrpSpPr>
      <p:grpSpPr>
        <a:xfrm>
          <a:off x="0" y="0"/>
          <a:ext cx="0" cy="0"/>
          <a:chOff x="0" y="0"/>
          <a:chExt cx="0" cy="0"/>
        </a:xfrm>
      </p:grpSpPr>
      <p:sp>
        <p:nvSpPr>
          <p:cNvPr id="15" name="Rectangle 14">
            <a:extLst>
              <a:ext uri="{FF2B5EF4-FFF2-40B4-BE49-F238E27FC236}">
                <a16:creationId xmlns:a16="http://schemas.microsoft.com/office/drawing/2014/main" id="{D89AB9AD-93EF-38F1-0C6E-5AEFFCEDBEA9}"/>
              </a:ext>
            </a:extLst>
          </p:cNvPr>
          <p:cNvSpPr>
            <a:spLocks noGrp="1" noRot="1" noMove="1" noResize="1" noEditPoints="1" noAdjustHandles="1" noChangeArrowheads="1" noChangeShapeType="1"/>
          </p:cNvSpPr>
          <p:nvPr/>
        </p:nvSpPr>
        <p:spPr>
          <a:xfrm>
            <a:off x="0" y="6484891"/>
            <a:ext cx="12192000" cy="244922"/>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DO" dirty="0"/>
          </a:p>
        </p:txBody>
      </p:sp>
      <p:sp>
        <p:nvSpPr>
          <p:cNvPr id="10" name="Rectangle 9">
            <a:extLst>
              <a:ext uri="{FF2B5EF4-FFF2-40B4-BE49-F238E27FC236}">
                <a16:creationId xmlns:a16="http://schemas.microsoft.com/office/drawing/2014/main" id="{DD09B436-2408-697D-13E0-815E37B7FAFC}"/>
              </a:ext>
            </a:extLst>
          </p:cNvPr>
          <p:cNvSpPr/>
          <p:nvPr/>
        </p:nvSpPr>
        <p:spPr>
          <a:xfrm>
            <a:off x="0" y="1603717"/>
            <a:ext cx="12192000" cy="4339883"/>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lang="en-US" dirty="0"/>
              <a:t> </a:t>
            </a:r>
            <a:r>
              <a:rPr lang="es-NI" sz="2400" noProof="0" dirty="0">
                <a:latin typeface="Arial" panose="020B0604020202020204" pitchFamily="34" charset="0"/>
                <a:cs typeface="Arial" panose="020B0604020202020204" pitchFamily="34" charset="0"/>
              </a:rPr>
              <a:t>Muchas personas suponen que una vez que se es Cristiana instantáneamente la vida se vuelve un jardín de delicias, esto no es así, en el camino pueden haber experiencias ásperas</a:t>
            </a:r>
            <a:r>
              <a:rPr lang="en-US" sz="2400" dirty="0">
                <a:latin typeface="Arial" panose="020B0604020202020204" pitchFamily="34" charset="0"/>
                <a:cs typeface="Arial" panose="020B0604020202020204" pitchFamily="34" charset="0"/>
              </a:rPr>
              <a:t>.</a:t>
            </a:r>
          </a:p>
          <a:p>
            <a:r>
              <a:rPr lang="es-NI" sz="2400" noProof="0" dirty="0">
                <a:latin typeface="Arial" panose="020B0604020202020204" pitchFamily="34" charset="0"/>
                <a:cs typeface="Arial" panose="020B0604020202020204" pitchFamily="34" charset="0"/>
              </a:rPr>
              <a:t>A las ovejas les ataca la mosca en su fosal nasal provocando una intensa irritación acompañada de inflamación, entonces las ovejas dejan de producir leche y los corderos cesan de crecer a buen ritmo, algunas ovejas se maltratan en sus frenéticas huídas, otras quedan ciegas y otras pueden morir. </a:t>
            </a:r>
          </a:p>
          <a:p>
            <a:r>
              <a:rPr lang="es-NI" sz="2400" dirty="0">
                <a:latin typeface="Arial" panose="020B0604020202020204" pitchFamily="34" charset="0"/>
                <a:cs typeface="Arial" panose="020B0604020202020204" pitchFamily="34" charset="0"/>
              </a:rPr>
              <a:t>Pero la atención del Pastor puede evitar las dificultades del tiempo de las plagas, él les aplica una medicina: aceite, esto causa una transformación en el comportamiento de las ovejas cesa la irritación y la inquietud y se echan con serena satisfacción.</a:t>
            </a:r>
            <a:endParaRPr lang="es-NI" sz="2400" noProof="0" dirty="0">
              <a:latin typeface="Arial" panose="020B0604020202020204" pitchFamily="34" charset="0"/>
              <a:cs typeface="Arial" panose="020B0604020202020204" pitchFamily="34" charset="0"/>
            </a:endParaRPr>
          </a:p>
          <a:p>
            <a:pPr algn="r"/>
            <a:r>
              <a:rPr lang="en-US" sz="2400" dirty="0">
                <a:latin typeface="Arial" panose="020B0604020202020204" pitchFamily="34" charset="0"/>
                <a:cs typeface="Arial" panose="020B0604020202020204" pitchFamily="34" charset="0"/>
              </a:rPr>
              <a:t> </a:t>
            </a:r>
            <a:endParaRPr lang="es-DO" sz="2400" dirty="0">
              <a:latin typeface="Arial" panose="020B0604020202020204" pitchFamily="34" charset="0"/>
              <a:cs typeface="Arial" panose="020B0604020202020204" pitchFamily="34" charset="0"/>
            </a:endParaRPr>
          </a:p>
        </p:txBody>
      </p:sp>
      <p:sp>
        <p:nvSpPr>
          <p:cNvPr id="2" name="Title 1">
            <a:extLst>
              <a:ext uri="{FF2B5EF4-FFF2-40B4-BE49-F238E27FC236}">
                <a16:creationId xmlns:a16="http://schemas.microsoft.com/office/drawing/2014/main" id="{DB9F4E77-A6F5-C507-07B5-2C1FD6BFBB21}"/>
              </a:ext>
            </a:extLst>
          </p:cNvPr>
          <p:cNvSpPr>
            <a:spLocks noGrp="1" noRot="1" noMove="1" noResize="1" noEditPoints="1" noAdjustHandles="1" noChangeArrowheads="1" noChangeShapeType="1"/>
          </p:cNvSpPr>
          <p:nvPr>
            <p:ph type="ctrTitle"/>
          </p:nvPr>
        </p:nvSpPr>
        <p:spPr>
          <a:xfrm>
            <a:off x="1140776" y="729485"/>
            <a:ext cx="8027399" cy="692834"/>
          </a:xfrm>
          <a:ln>
            <a:noFill/>
          </a:ln>
        </p:spPr>
        <p:txBody>
          <a:bodyPr>
            <a:noAutofit/>
          </a:bodyPr>
          <a:lstStyle/>
          <a:p>
            <a:pPr algn="l"/>
            <a:endParaRPr lang="es-DO" sz="5400" dirty="0">
              <a:solidFill>
                <a:srgbClr val="C39E6D"/>
              </a:solidFill>
            </a:endParaRPr>
          </a:p>
        </p:txBody>
      </p:sp>
      <p:sp>
        <p:nvSpPr>
          <p:cNvPr id="3" name="Subtitle 2">
            <a:extLst>
              <a:ext uri="{FF2B5EF4-FFF2-40B4-BE49-F238E27FC236}">
                <a16:creationId xmlns:a16="http://schemas.microsoft.com/office/drawing/2014/main" id="{1D61769A-0E2D-27ED-4010-3E368CA6DE37}"/>
              </a:ext>
            </a:extLst>
          </p:cNvPr>
          <p:cNvSpPr>
            <a:spLocks noGrp="1" noRot="1" noMove="1" noResize="1" noEditPoints="1" noAdjustHandles="1" noChangeArrowheads="1" noChangeShapeType="1"/>
          </p:cNvSpPr>
          <p:nvPr>
            <p:ph type="subTitle" idx="1"/>
          </p:nvPr>
        </p:nvSpPr>
        <p:spPr>
          <a:xfrm>
            <a:off x="7550149" y="6480081"/>
            <a:ext cx="4641851" cy="244923"/>
          </a:xfrm>
        </p:spPr>
        <p:txBody>
          <a:bodyPr>
            <a:normAutofit/>
          </a:bodyPr>
          <a:lstStyle/>
          <a:p>
            <a:pPr algn="l"/>
            <a:r>
              <a:rPr lang="en-US" sz="1100" b="1" spc="600" dirty="0">
                <a:solidFill>
                  <a:schemeClr val="bg1"/>
                </a:solidFill>
                <a:latin typeface="Monse"/>
              </a:rPr>
              <a:t>XIV CONGRESO PERLAS PRECIOSAS</a:t>
            </a:r>
            <a:endParaRPr lang="es-DO" sz="1100" b="1" spc="600" dirty="0">
              <a:solidFill>
                <a:schemeClr val="bg1"/>
              </a:solidFill>
              <a:latin typeface="Monse"/>
            </a:endParaRPr>
          </a:p>
        </p:txBody>
      </p:sp>
      <p:pic>
        <p:nvPicPr>
          <p:cNvPr id="21" name="Picture 20" descr="A logo with a pearl in the center&#10;&#10;AI-generated content may be incorrect.">
            <a:extLst>
              <a:ext uri="{FF2B5EF4-FFF2-40B4-BE49-F238E27FC236}">
                <a16:creationId xmlns:a16="http://schemas.microsoft.com/office/drawing/2014/main" id="{F3727D43-C0BE-8437-E5C0-450256AFF80B}"/>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10063972" y="103717"/>
            <a:ext cx="1840162" cy="1840162"/>
          </a:xfrm>
          <a:prstGeom prst="rect">
            <a:avLst/>
          </a:prstGeom>
        </p:spPr>
      </p:pic>
    </p:spTree>
    <p:extLst>
      <p:ext uri="{BB962C8B-B14F-4D97-AF65-F5344CB8AC3E}">
        <p14:creationId xmlns:p14="http://schemas.microsoft.com/office/powerpoint/2010/main" val="16718033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9A19D7-9F1E-9363-2608-4F0EEB0918D3}"/>
            </a:ext>
          </a:extLst>
        </p:cNvPr>
        <p:cNvGrpSpPr/>
        <p:nvPr/>
      </p:nvGrpSpPr>
      <p:grpSpPr>
        <a:xfrm>
          <a:off x="0" y="0"/>
          <a:ext cx="0" cy="0"/>
          <a:chOff x="0" y="0"/>
          <a:chExt cx="0" cy="0"/>
        </a:xfrm>
      </p:grpSpPr>
      <p:sp>
        <p:nvSpPr>
          <p:cNvPr id="15" name="Rectangle 14">
            <a:extLst>
              <a:ext uri="{FF2B5EF4-FFF2-40B4-BE49-F238E27FC236}">
                <a16:creationId xmlns:a16="http://schemas.microsoft.com/office/drawing/2014/main" id="{4C993163-97D8-2DC0-6014-6F540A10691B}"/>
              </a:ext>
            </a:extLst>
          </p:cNvPr>
          <p:cNvSpPr>
            <a:spLocks noGrp="1" noRot="1" noMove="1" noResize="1" noEditPoints="1" noAdjustHandles="1" noChangeArrowheads="1" noChangeShapeType="1"/>
          </p:cNvSpPr>
          <p:nvPr/>
        </p:nvSpPr>
        <p:spPr>
          <a:xfrm>
            <a:off x="0" y="6484891"/>
            <a:ext cx="12192000" cy="244922"/>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DO" dirty="0"/>
          </a:p>
        </p:txBody>
      </p:sp>
      <p:sp>
        <p:nvSpPr>
          <p:cNvPr id="10" name="Rectangle 9">
            <a:extLst>
              <a:ext uri="{FF2B5EF4-FFF2-40B4-BE49-F238E27FC236}">
                <a16:creationId xmlns:a16="http://schemas.microsoft.com/office/drawing/2014/main" id="{F4D985E6-30CC-96D0-FAC8-713C76B3A13C}"/>
              </a:ext>
            </a:extLst>
          </p:cNvPr>
          <p:cNvSpPr/>
          <p:nvPr/>
        </p:nvSpPr>
        <p:spPr>
          <a:xfrm>
            <a:off x="-1" y="1575582"/>
            <a:ext cx="7550150" cy="4909306"/>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es-NI" sz="2400" noProof="0" dirty="0">
              <a:latin typeface="Arial" panose="020B0604020202020204" pitchFamily="34" charset="0"/>
              <a:cs typeface="Arial" panose="020B0604020202020204" pitchFamily="34" charset="0"/>
            </a:endParaRPr>
          </a:p>
          <a:p>
            <a:pPr algn="just"/>
            <a:endParaRPr lang="es-NI" sz="2400" dirty="0">
              <a:latin typeface="Arial" panose="020B0604020202020204" pitchFamily="34" charset="0"/>
              <a:cs typeface="Arial" panose="020B0604020202020204" pitchFamily="34" charset="0"/>
            </a:endParaRPr>
          </a:p>
          <a:p>
            <a:pPr algn="just"/>
            <a:endParaRPr lang="es-NI" sz="2400" noProof="0" dirty="0">
              <a:latin typeface="Arial" panose="020B0604020202020204" pitchFamily="34" charset="0"/>
              <a:cs typeface="Arial" panose="020B0604020202020204" pitchFamily="34" charset="0"/>
            </a:endParaRPr>
          </a:p>
          <a:p>
            <a:pPr algn="just"/>
            <a:r>
              <a:rPr lang="es-NI" sz="2400" noProof="0" dirty="0">
                <a:latin typeface="Arial" panose="020B0604020202020204" pitchFamily="34" charset="0"/>
                <a:cs typeface="Arial" panose="020B0604020202020204" pitchFamily="34" charset="0"/>
              </a:rPr>
              <a:t>Esto refleja las irritaciones en la vida, incluso en nuestra mas elevada experiencia espiritual, con frecuencia son las pequeñas molestias las que nos echan a perder el reposo, a veces un pequeño asunto nos afecta, entonces nuestra conducta como hijas de Dios cae en una jornada frustrante.</a:t>
            </a:r>
          </a:p>
          <a:p>
            <a:pPr algn="just"/>
            <a:r>
              <a:rPr lang="es-NI" sz="2400" dirty="0">
                <a:latin typeface="Arial" panose="020B0604020202020204" pitchFamily="34" charset="0"/>
                <a:cs typeface="Arial" panose="020B0604020202020204" pitchFamily="34" charset="0"/>
              </a:rPr>
              <a:t>Por ello debemos recurrir a la constante unción del Espíritu Santo.</a:t>
            </a:r>
          </a:p>
          <a:p>
            <a:pPr algn="just"/>
            <a:r>
              <a:rPr lang="es-NI" sz="2400" dirty="0">
                <a:latin typeface="Arial" panose="020B0604020202020204" pitchFamily="34" charset="0"/>
                <a:cs typeface="Arial" panose="020B0604020202020204" pitchFamily="34" charset="0"/>
              </a:rPr>
              <a:t>Para contrarrestar los constantes conflictos y molestias que puedan atascarnos incluso en nuestra personalidad.</a:t>
            </a:r>
          </a:p>
          <a:p>
            <a:pPr algn="just"/>
            <a:endParaRPr lang="es-NI" sz="2400" noProof="0" dirty="0">
              <a:latin typeface="Arial" panose="020B0604020202020204" pitchFamily="34" charset="0"/>
              <a:cs typeface="Arial" panose="020B0604020202020204" pitchFamily="34" charset="0"/>
            </a:endParaRPr>
          </a:p>
          <a:p>
            <a:pPr algn="just"/>
            <a:endParaRPr lang="es-NI" sz="2400" dirty="0">
              <a:latin typeface="Arial" panose="020B0604020202020204" pitchFamily="34" charset="0"/>
              <a:cs typeface="Arial" panose="020B0604020202020204" pitchFamily="34" charset="0"/>
            </a:endParaRPr>
          </a:p>
          <a:p>
            <a:pPr algn="just"/>
            <a:endParaRPr lang="es-NI" sz="2400" noProof="0" dirty="0">
              <a:latin typeface="Arial" panose="020B0604020202020204" pitchFamily="34" charset="0"/>
              <a:cs typeface="Arial" panose="020B0604020202020204" pitchFamily="34" charset="0"/>
            </a:endParaRPr>
          </a:p>
          <a:p>
            <a:pPr algn="just"/>
            <a:endParaRPr lang="es-NI" sz="2400" noProof="0" dirty="0">
              <a:latin typeface="Arial" panose="020B0604020202020204" pitchFamily="34" charset="0"/>
              <a:cs typeface="Arial" panose="020B0604020202020204" pitchFamily="34" charset="0"/>
            </a:endParaRPr>
          </a:p>
        </p:txBody>
      </p:sp>
      <p:sp>
        <p:nvSpPr>
          <p:cNvPr id="2" name="Title 1">
            <a:extLst>
              <a:ext uri="{FF2B5EF4-FFF2-40B4-BE49-F238E27FC236}">
                <a16:creationId xmlns:a16="http://schemas.microsoft.com/office/drawing/2014/main" id="{76082014-4AC5-7FC0-B2FA-963CEDC014DE}"/>
              </a:ext>
            </a:extLst>
          </p:cNvPr>
          <p:cNvSpPr>
            <a:spLocks noGrp="1" noRot="1" noMove="1" noResize="1" noEditPoints="1" noAdjustHandles="1" noChangeArrowheads="1" noChangeShapeType="1"/>
          </p:cNvSpPr>
          <p:nvPr>
            <p:ph type="ctrTitle"/>
          </p:nvPr>
        </p:nvSpPr>
        <p:spPr>
          <a:xfrm>
            <a:off x="1140776" y="729485"/>
            <a:ext cx="8027399" cy="692834"/>
          </a:xfrm>
        </p:spPr>
        <p:txBody>
          <a:bodyPr>
            <a:noAutofit/>
          </a:bodyPr>
          <a:lstStyle/>
          <a:p>
            <a:pPr algn="l"/>
            <a:r>
              <a:rPr lang="es-DO" sz="3600" b="1" dirty="0">
                <a:solidFill>
                  <a:srgbClr val="C39E6D"/>
                </a:solidFill>
                <a:latin typeface="Arial" panose="020B0604020202020204" pitchFamily="34" charset="0"/>
                <a:cs typeface="Arial" panose="020B0604020202020204" pitchFamily="34" charset="0"/>
              </a:rPr>
              <a:t>Unges mi cabeza con aceite</a:t>
            </a:r>
            <a:endParaRPr lang="es-DO" sz="3600" dirty="0">
              <a:solidFill>
                <a:srgbClr val="C39E6D"/>
              </a:solidFill>
            </a:endParaRPr>
          </a:p>
        </p:txBody>
      </p:sp>
      <p:sp>
        <p:nvSpPr>
          <p:cNvPr id="3" name="Subtitle 2">
            <a:extLst>
              <a:ext uri="{FF2B5EF4-FFF2-40B4-BE49-F238E27FC236}">
                <a16:creationId xmlns:a16="http://schemas.microsoft.com/office/drawing/2014/main" id="{05FE2C2B-A356-D1F7-5F51-B634660C3F85}"/>
              </a:ext>
            </a:extLst>
          </p:cNvPr>
          <p:cNvSpPr>
            <a:spLocks noGrp="1" noRot="1" noMove="1" noResize="1" noEditPoints="1" noAdjustHandles="1" noChangeArrowheads="1" noChangeShapeType="1"/>
          </p:cNvSpPr>
          <p:nvPr>
            <p:ph type="subTitle" idx="1"/>
          </p:nvPr>
        </p:nvSpPr>
        <p:spPr>
          <a:xfrm>
            <a:off x="7550149" y="6480081"/>
            <a:ext cx="4641851" cy="244923"/>
          </a:xfrm>
        </p:spPr>
        <p:txBody>
          <a:bodyPr>
            <a:normAutofit/>
          </a:bodyPr>
          <a:lstStyle/>
          <a:p>
            <a:pPr algn="l"/>
            <a:r>
              <a:rPr lang="en-US" sz="1100" b="1" spc="600" dirty="0">
                <a:solidFill>
                  <a:schemeClr val="bg1"/>
                </a:solidFill>
                <a:latin typeface="Monse"/>
              </a:rPr>
              <a:t>XIV CONGRESO PERLAS PRECIOSAS</a:t>
            </a:r>
            <a:endParaRPr lang="es-DO" sz="1100" b="1" spc="600" dirty="0">
              <a:solidFill>
                <a:schemeClr val="bg1"/>
              </a:solidFill>
              <a:latin typeface="Monse"/>
            </a:endParaRPr>
          </a:p>
        </p:txBody>
      </p:sp>
      <p:sp>
        <p:nvSpPr>
          <p:cNvPr id="16" name="Rectangle 15">
            <a:extLst>
              <a:ext uri="{FF2B5EF4-FFF2-40B4-BE49-F238E27FC236}">
                <a16:creationId xmlns:a16="http://schemas.microsoft.com/office/drawing/2014/main" id="{2A404494-2D36-6C41-A316-FA4E4BD3510B}"/>
              </a:ext>
            </a:extLst>
          </p:cNvPr>
          <p:cNvSpPr>
            <a:spLocks noGrp="1" noRot="1" noMove="1" noResize="1" noEditPoints="1" noAdjustHandles="1" noChangeArrowheads="1" noChangeShapeType="1"/>
          </p:cNvSpPr>
          <p:nvPr/>
        </p:nvSpPr>
        <p:spPr>
          <a:xfrm>
            <a:off x="597654" y="711875"/>
            <a:ext cx="230187" cy="471763"/>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DO" dirty="0"/>
          </a:p>
        </p:txBody>
      </p:sp>
      <p:sp>
        <p:nvSpPr>
          <p:cNvPr id="18" name="Rectangle 17">
            <a:extLst>
              <a:ext uri="{FF2B5EF4-FFF2-40B4-BE49-F238E27FC236}">
                <a16:creationId xmlns:a16="http://schemas.microsoft.com/office/drawing/2014/main" id="{0CA8BB47-EDBC-23CB-AFA6-4B557614A41D}"/>
              </a:ext>
            </a:extLst>
          </p:cNvPr>
          <p:cNvSpPr>
            <a:spLocks noGrp="1" noRot="1" noMove="1" noResize="1" noEditPoints="1" noAdjustHandles="1" noChangeArrowheads="1" noChangeShapeType="1"/>
          </p:cNvSpPr>
          <p:nvPr/>
        </p:nvSpPr>
        <p:spPr>
          <a:xfrm>
            <a:off x="870505" y="711877"/>
            <a:ext cx="248443" cy="471764"/>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DO" dirty="0"/>
          </a:p>
        </p:txBody>
      </p:sp>
      <p:pic>
        <p:nvPicPr>
          <p:cNvPr id="21" name="Picture 20" descr="A logo with a pearl in the center&#10;&#10;AI-generated content may be incorrect.">
            <a:extLst>
              <a:ext uri="{FF2B5EF4-FFF2-40B4-BE49-F238E27FC236}">
                <a16:creationId xmlns:a16="http://schemas.microsoft.com/office/drawing/2014/main" id="{47E4C240-8947-0BA5-1DED-DA68EB3EC97C}"/>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10063972" y="103717"/>
            <a:ext cx="1840162" cy="1840162"/>
          </a:xfrm>
          <a:prstGeom prst="rect">
            <a:avLst/>
          </a:prstGeom>
        </p:spPr>
      </p:pic>
      <p:pic>
        <p:nvPicPr>
          <p:cNvPr id="4" name="Imagen 3">
            <a:extLst>
              <a:ext uri="{FF2B5EF4-FFF2-40B4-BE49-F238E27FC236}">
                <a16:creationId xmlns:a16="http://schemas.microsoft.com/office/drawing/2014/main" id="{160A8BF6-F089-C247-C5CB-FA526D7A9ADA}"/>
              </a:ext>
            </a:extLst>
          </p:cNvPr>
          <p:cNvPicPr>
            <a:picLocks noChangeAspect="1"/>
          </p:cNvPicPr>
          <p:nvPr/>
        </p:nvPicPr>
        <p:blipFill>
          <a:blip r:embed="rId3"/>
          <a:srcRect t="22816"/>
          <a:stretch/>
        </p:blipFill>
        <p:spPr>
          <a:xfrm>
            <a:off x="7559771" y="1575582"/>
            <a:ext cx="4356970" cy="4899690"/>
          </a:xfrm>
          <a:prstGeom prst="rect">
            <a:avLst/>
          </a:prstGeom>
        </p:spPr>
      </p:pic>
    </p:spTree>
    <p:extLst>
      <p:ext uri="{BB962C8B-B14F-4D97-AF65-F5344CB8AC3E}">
        <p14:creationId xmlns:p14="http://schemas.microsoft.com/office/powerpoint/2010/main" val="41383919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32D60D-70DF-1E55-E635-B9D67F9AF024}"/>
            </a:ext>
          </a:extLst>
        </p:cNvPr>
        <p:cNvGrpSpPr/>
        <p:nvPr/>
      </p:nvGrpSpPr>
      <p:grpSpPr>
        <a:xfrm>
          <a:off x="0" y="0"/>
          <a:ext cx="0" cy="0"/>
          <a:chOff x="0" y="0"/>
          <a:chExt cx="0" cy="0"/>
        </a:xfrm>
      </p:grpSpPr>
      <p:sp>
        <p:nvSpPr>
          <p:cNvPr id="15" name="Rectangle 14">
            <a:extLst>
              <a:ext uri="{FF2B5EF4-FFF2-40B4-BE49-F238E27FC236}">
                <a16:creationId xmlns:a16="http://schemas.microsoft.com/office/drawing/2014/main" id="{404B95C3-C42F-8E9C-552E-4E51B9ABADC9}"/>
              </a:ext>
            </a:extLst>
          </p:cNvPr>
          <p:cNvSpPr>
            <a:spLocks noGrp="1" noRot="1" noMove="1" noResize="1" noEditPoints="1" noAdjustHandles="1" noChangeArrowheads="1" noChangeShapeType="1"/>
          </p:cNvSpPr>
          <p:nvPr/>
        </p:nvSpPr>
        <p:spPr>
          <a:xfrm>
            <a:off x="0" y="6484891"/>
            <a:ext cx="12192000" cy="244922"/>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DO" dirty="0"/>
          </a:p>
        </p:txBody>
      </p:sp>
      <p:sp>
        <p:nvSpPr>
          <p:cNvPr id="10" name="Rectangle 9">
            <a:extLst>
              <a:ext uri="{FF2B5EF4-FFF2-40B4-BE49-F238E27FC236}">
                <a16:creationId xmlns:a16="http://schemas.microsoft.com/office/drawing/2014/main" id="{5B48B16E-B0B3-D23E-65D4-48E5997E08DD}"/>
              </a:ext>
            </a:extLst>
          </p:cNvPr>
          <p:cNvSpPr/>
          <p:nvPr/>
        </p:nvSpPr>
        <p:spPr>
          <a:xfrm>
            <a:off x="0" y="1765300"/>
            <a:ext cx="12192000" cy="41783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es-NI" sz="2400" noProof="0" dirty="0">
              <a:latin typeface="Arial" panose="020B0604020202020204" pitchFamily="34" charset="0"/>
              <a:cs typeface="Arial" panose="020B0604020202020204" pitchFamily="34" charset="0"/>
            </a:endParaRPr>
          </a:p>
        </p:txBody>
      </p:sp>
      <p:sp>
        <p:nvSpPr>
          <p:cNvPr id="2" name="Title 1">
            <a:extLst>
              <a:ext uri="{FF2B5EF4-FFF2-40B4-BE49-F238E27FC236}">
                <a16:creationId xmlns:a16="http://schemas.microsoft.com/office/drawing/2014/main" id="{3B7BEB62-BCF6-3EE8-4858-22E63FC5DDA9}"/>
              </a:ext>
            </a:extLst>
          </p:cNvPr>
          <p:cNvSpPr>
            <a:spLocks noGrp="1" noRot="1" noMove="1" noResize="1" noEditPoints="1" noAdjustHandles="1" noChangeArrowheads="1" noChangeShapeType="1"/>
          </p:cNvSpPr>
          <p:nvPr>
            <p:ph type="ctrTitle"/>
          </p:nvPr>
        </p:nvSpPr>
        <p:spPr>
          <a:xfrm>
            <a:off x="1140776" y="729485"/>
            <a:ext cx="8027399" cy="692834"/>
          </a:xfrm>
        </p:spPr>
        <p:txBody>
          <a:bodyPr>
            <a:noAutofit/>
          </a:bodyPr>
          <a:lstStyle/>
          <a:p>
            <a:pPr algn="l"/>
            <a:r>
              <a:rPr lang="es-DO" sz="3600" b="1" dirty="0">
                <a:solidFill>
                  <a:srgbClr val="C39E6D"/>
                </a:solidFill>
                <a:latin typeface="Arial" panose="020B0604020202020204" pitchFamily="34" charset="0"/>
                <a:cs typeface="Arial" panose="020B0604020202020204" pitchFamily="34" charset="0"/>
              </a:rPr>
              <a:t>Unges mi cabeza con aceite</a:t>
            </a:r>
            <a:endParaRPr lang="es-DO" sz="3600" dirty="0">
              <a:solidFill>
                <a:srgbClr val="C39E6D"/>
              </a:solidFill>
            </a:endParaRPr>
          </a:p>
        </p:txBody>
      </p:sp>
      <p:sp>
        <p:nvSpPr>
          <p:cNvPr id="3" name="Subtitle 2">
            <a:extLst>
              <a:ext uri="{FF2B5EF4-FFF2-40B4-BE49-F238E27FC236}">
                <a16:creationId xmlns:a16="http://schemas.microsoft.com/office/drawing/2014/main" id="{E6AC6E93-9FFD-F144-1C3C-2C8DD0A7B37C}"/>
              </a:ext>
            </a:extLst>
          </p:cNvPr>
          <p:cNvSpPr>
            <a:spLocks noGrp="1" noRot="1" noMove="1" noResize="1" noEditPoints="1" noAdjustHandles="1" noChangeArrowheads="1" noChangeShapeType="1"/>
          </p:cNvSpPr>
          <p:nvPr>
            <p:ph type="subTitle" idx="1"/>
          </p:nvPr>
        </p:nvSpPr>
        <p:spPr>
          <a:xfrm>
            <a:off x="7550149" y="6480081"/>
            <a:ext cx="4641851" cy="244923"/>
          </a:xfrm>
        </p:spPr>
        <p:txBody>
          <a:bodyPr>
            <a:normAutofit/>
          </a:bodyPr>
          <a:lstStyle/>
          <a:p>
            <a:pPr algn="l"/>
            <a:r>
              <a:rPr lang="en-US" sz="1100" b="1" spc="600" dirty="0">
                <a:solidFill>
                  <a:schemeClr val="bg1"/>
                </a:solidFill>
                <a:latin typeface="Monse"/>
              </a:rPr>
              <a:t>XIV CONGRESO PERLAS PRECIOSAS</a:t>
            </a:r>
            <a:endParaRPr lang="es-DO" sz="1100" b="1" spc="600" dirty="0">
              <a:solidFill>
                <a:schemeClr val="bg1"/>
              </a:solidFill>
              <a:latin typeface="Monse"/>
            </a:endParaRPr>
          </a:p>
        </p:txBody>
      </p:sp>
      <p:sp>
        <p:nvSpPr>
          <p:cNvPr id="16" name="Rectangle 15">
            <a:extLst>
              <a:ext uri="{FF2B5EF4-FFF2-40B4-BE49-F238E27FC236}">
                <a16:creationId xmlns:a16="http://schemas.microsoft.com/office/drawing/2014/main" id="{3E84B53D-95A2-C07C-3FC3-199AC5944158}"/>
              </a:ext>
            </a:extLst>
          </p:cNvPr>
          <p:cNvSpPr>
            <a:spLocks noGrp="1" noRot="1" noMove="1" noResize="1" noEditPoints="1" noAdjustHandles="1" noChangeArrowheads="1" noChangeShapeType="1"/>
          </p:cNvSpPr>
          <p:nvPr/>
        </p:nvSpPr>
        <p:spPr>
          <a:xfrm>
            <a:off x="597654" y="711875"/>
            <a:ext cx="230187" cy="471763"/>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DO" dirty="0"/>
          </a:p>
        </p:txBody>
      </p:sp>
      <p:sp>
        <p:nvSpPr>
          <p:cNvPr id="18" name="Rectangle 17">
            <a:extLst>
              <a:ext uri="{FF2B5EF4-FFF2-40B4-BE49-F238E27FC236}">
                <a16:creationId xmlns:a16="http://schemas.microsoft.com/office/drawing/2014/main" id="{3153FF22-54A0-0321-03C4-1CD3E8DA7FA6}"/>
              </a:ext>
            </a:extLst>
          </p:cNvPr>
          <p:cNvSpPr>
            <a:spLocks noGrp="1" noRot="1" noMove="1" noResize="1" noEditPoints="1" noAdjustHandles="1" noChangeArrowheads="1" noChangeShapeType="1"/>
          </p:cNvSpPr>
          <p:nvPr/>
        </p:nvSpPr>
        <p:spPr>
          <a:xfrm>
            <a:off x="870505" y="711877"/>
            <a:ext cx="248443" cy="471764"/>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DO" dirty="0"/>
          </a:p>
        </p:txBody>
      </p:sp>
      <p:pic>
        <p:nvPicPr>
          <p:cNvPr id="21" name="Picture 20" descr="A logo with a pearl in the center&#10;&#10;AI-generated content may be incorrect.">
            <a:extLst>
              <a:ext uri="{FF2B5EF4-FFF2-40B4-BE49-F238E27FC236}">
                <a16:creationId xmlns:a16="http://schemas.microsoft.com/office/drawing/2014/main" id="{B49C70A6-8845-D1F7-E65C-CB67D316B569}"/>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10063972" y="103717"/>
            <a:ext cx="1840162" cy="1840162"/>
          </a:xfrm>
          <a:prstGeom prst="rect">
            <a:avLst/>
          </a:prstGeom>
        </p:spPr>
      </p:pic>
      <p:pic>
        <p:nvPicPr>
          <p:cNvPr id="5" name="Imagen 4">
            <a:extLst>
              <a:ext uri="{FF2B5EF4-FFF2-40B4-BE49-F238E27FC236}">
                <a16:creationId xmlns:a16="http://schemas.microsoft.com/office/drawing/2014/main" id="{E16B8DEB-7C2B-D569-0E36-911EE26B2C7E}"/>
              </a:ext>
            </a:extLst>
          </p:cNvPr>
          <p:cNvPicPr>
            <a:picLocks noChangeAspect="1"/>
          </p:cNvPicPr>
          <p:nvPr/>
        </p:nvPicPr>
        <p:blipFill>
          <a:blip r:embed="rId3"/>
          <a:stretch>
            <a:fillRect/>
          </a:stretch>
        </p:blipFill>
        <p:spPr>
          <a:xfrm>
            <a:off x="3847359" y="1582266"/>
            <a:ext cx="4497281" cy="4627169"/>
          </a:xfrm>
          <a:prstGeom prst="rect">
            <a:avLst/>
          </a:prstGeom>
        </p:spPr>
      </p:pic>
    </p:spTree>
    <p:extLst>
      <p:ext uri="{BB962C8B-B14F-4D97-AF65-F5344CB8AC3E}">
        <p14:creationId xmlns:p14="http://schemas.microsoft.com/office/powerpoint/2010/main" val="4575215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9E0555-CB13-95AD-ECE6-783EED1A44E4}"/>
            </a:ext>
          </a:extLst>
        </p:cNvPr>
        <p:cNvGrpSpPr/>
        <p:nvPr/>
      </p:nvGrpSpPr>
      <p:grpSpPr>
        <a:xfrm>
          <a:off x="0" y="0"/>
          <a:ext cx="0" cy="0"/>
          <a:chOff x="0" y="0"/>
          <a:chExt cx="0" cy="0"/>
        </a:xfrm>
      </p:grpSpPr>
      <p:sp>
        <p:nvSpPr>
          <p:cNvPr id="15" name="Rectangle 14">
            <a:extLst>
              <a:ext uri="{FF2B5EF4-FFF2-40B4-BE49-F238E27FC236}">
                <a16:creationId xmlns:a16="http://schemas.microsoft.com/office/drawing/2014/main" id="{616048C6-BCF5-3EA2-976E-390ADC6F917E}"/>
              </a:ext>
            </a:extLst>
          </p:cNvPr>
          <p:cNvSpPr>
            <a:spLocks noGrp="1" noRot="1" noMove="1" noResize="1" noEditPoints="1" noAdjustHandles="1" noChangeArrowheads="1" noChangeShapeType="1"/>
          </p:cNvSpPr>
          <p:nvPr/>
        </p:nvSpPr>
        <p:spPr>
          <a:xfrm>
            <a:off x="0" y="6484891"/>
            <a:ext cx="12192000" cy="244922"/>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DO" dirty="0"/>
          </a:p>
        </p:txBody>
      </p:sp>
      <p:sp>
        <p:nvSpPr>
          <p:cNvPr id="10" name="Rectangle 9">
            <a:extLst>
              <a:ext uri="{FF2B5EF4-FFF2-40B4-BE49-F238E27FC236}">
                <a16:creationId xmlns:a16="http://schemas.microsoft.com/office/drawing/2014/main" id="{065C4447-0D6B-DFBE-057E-6504AECAC729}"/>
              </a:ext>
            </a:extLst>
          </p:cNvPr>
          <p:cNvSpPr>
            <a:spLocks noGrp="1" noRot="1" noMove="1" noResize="1" noEditPoints="1" noAdjustHandles="1" noChangeArrowheads="1" noChangeShapeType="1"/>
          </p:cNvSpPr>
          <p:nvPr/>
        </p:nvSpPr>
        <p:spPr>
          <a:xfrm>
            <a:off x="0" y="1765300"/>
            <a:ext cx="5842000" cy="4178300"/>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 </a:t>
            </a:r>
            <a:endParaRPr lang="es-DO" dirty="0"/>
          </a:p>
        </p:txBody>
      </p:sp>
      <p:sp>
        <p:nvSpPr>
          <p:cNvPr id="2" name="Title 1">
            <a:extLst>
              <a:ext uri="{FF2B5EF4-FFF2-40B4-BE49-F238E27FC236}">
                <a16:creationId xmlns:a16="http://schemas.microsoft.com/office/drawing/2014/main" id="{DF0A43F7-CBE6-D334-0882-06C987953F5F}"/>
              </a:ext>
            </a:extLst>
          </p:cNvPr>
          <p:cNvSpPr>
            <a:spLocks noGrp="1" noRot="1" noMove="1" noResize="1" noEditPoints="1" noAdjustHandles="1" noChangeArrowheads="1" noChangeShapeType="1"/>
          </p:cNvSpPr>
          <p:nvPr>
            <p:ph type="ctrTitle"/>
          </p:nvPr>
        </p:nvSpPr>
        <p:spPr>
          <a:xfrm>
            <a:off x="1140776" y="729485"/>
            <a:ext cx="8027399" cy="692834"/>
          </a:xfrm>
        </p:spPr>
        <p:txBody>
          <a:bodyPr>
            <a:noAutofit/>
          </a:bodyPr>
          <a:lstStyle/>
          <a:p>
            <a:pPr algn="l"/>
            <a:r>
              <a:rPr lang="es-DO" sz="3200" b="1" dirty="0">
                <a:solidFill>
                  <a:srgbClr val="C39E6D"/>
                </a:solidFill>
                <a:latin typeface="Arial" panose="020B0604020202020204" pitchFamily="34" charset="0"/>
                <a:cs typeface="Arial" panose="020B0604020202020204" pitchFamily="34" charset="0"/>
              </a:rPr>
              <a:t>Unges mi cabeza</a:t>
            </a:r>
            <a:endParaRPr lang="es-DO" sz="3200" dirty="0">
              <a:solidFill>
                <a:srgbClr val="C39E6D"/>
              </a:solidFill>
            </a:endParaRPr>
          </a:p>
        </p:txBody>
      </p:sp>
      <p:sp>
        <p:nvSpPr>
          <p:cNvPr id="3" name="Subtitle 2">
            <a:extLst>
              <a:ext uri="{FF2B5EF4-FFF2-40B4-BE49-F238E27FC236}">
                <a16:creationId xmlns:a16="http://schemas.microsoft.com/office/drawing/2014/main" id="{99AE7BB5-9A40-1AB7-932E-D32DD090C803}"/>
              </a:ext>
            </a:extLst>
          </p:cNvPr>
          <p:cNvSpPr>
            <a:spLocks noGrp="1"/>
          </p:cNvSpPr>
          <p:nvPr>
            <p:ph type="subTitle" idx="1"/>
          </p:nvPr>
        </p:nvSpPr>
        <p:spPr>
          <a:xfrm>
            <a:off x="7550149" y="6480081"/>
            <a:ext cx="4641851" cy="244923"/>
          </a:xfrm>
        </p:spPr>
        <p:txBody>
          <a:bodyPr>
            <a:normAutofit/>
          </a:bodyPr>
          <a:lstStyle/>
          <a:p>
            <a:pPr algn="l"/>
            <a:r>
              <a:rPr lang="en-US" sz="1100" b="1" spc="600" dirty="0">
                <a:solidFill>
                  <a:schemeClr val="bg1"/>
                </a:solidFill>
                <a:latin typeface="Monse"/>
              </a:rPr>
              <a:t>XIV CONGRESO PERLAS PRECIOSAS</a:t>
            </a:r>
            <a:endParaRPr lang="es-DO" sz="1100" b="1" spc="600" dirty="0">
              <a:solidFill>
                <a:schemeClr val="bg1"/>
              </a:solidFill>
              <a:latin typeface="Monse"/>
            </a:endParaRPr>
          </a:p>
        </p:txBody>
      </p:sp>
      <p:sp>
        <p:nvSpPr>
          <p:cNvPr id="12" name="TextBox 11">
            <a:extLst>
              <a:ext uri="{FF2B5EF4-FFF2-40B4-BE49-F238E27FC236}">
                <a16:creationId xmlns:a16="http://schemas.microsoft.com/office/drawing/2014/main" id="{DFD263F3-9C26-FD2E-08BE-5205B59AA125}"/>
              </a:ext>
            </a:extLst>
          </p:cNvPr>
          <p:cNvSpPr txBox="1">
            <a:spLocks noGrp="1" noRot="1" noMove="1" noResize="1" noEditPoints="1" noAdjustHandles="1" noChangeArrowheads="1" noChangeShapeType="1"/>
          </p:cNvSpPr>
          <p:nvPr/>
        </p:nvSpPr>
        <p:spPr>
          <a:xfrm>
            <a:off x="449792" y="1838513"/>
            <a:ext cx="5324475" cy="3416320"/>
          </a:xfrm>
          <a:prstGeom prst="rect">
            <a:avLst/>
          </a:prstGeom>
          <a:noFill/>
        </p:spPr>
        <p:txBody>
          <a:bodyPr wrap="square">
            <a:spAutoFit/>
          </a:bodyPr>
          <a:lstStyle/>
          <a:p>
            <a:r>
              <a:rPr lang="es-DO" sz="2400" dirty="0">
                <a:solidFill>
                  <a:schemeClr val="bg1"/>
                </a:solidFill>
                <a:latin typeface="Arial" panose="020B0604020202020204" pitchFamily="34" charset="0"/>
                <a:cs typeface="Arial" panose="020B0604020202020204" pitchFamily="34" charset="0"/>
              </a:rPr>
              <a:t>Algunos dicen que en la vida cristiana solo necesitan una unción inicial del Espíritu de Dios. </a:t>
            </a:r>
          </a:p>
          <a:p>
            <a:endParaRPr lang="es-DO" sz="2400" dirty="0">
              <a:solidFill>
                <a:schemeClr val="bg1"/>
              </a:solidFill>
              <a:latin typeface="Arial" panose="020B0604020202020204" pitchFamily="34" charset="0"/>
              <a:cs typeface="Arial" panose="020B0604020202020204" pitchFamily="34" charset="0"/>
            </a:endParaRPr>
          </a:p>
          <a:p>
            <a:r>
              <a:rPr lang="es-DO" sz="2400" dirty="0">
                <a:solidFill>
                  <a:schemeClr val="bg1"/>
                </a:solidFill>
                <a:latin typeface="Arial" panose="020B0604020202020204" pitchFamily="34" charset="0"/>
                <a:cs typeface="Arial" panose="020B0604020202020204" pitchFamily="34" charset="0"/>
              </a:rPr>
              <a:t>Solo Dios puede formar en nosotros la mente de Cristo , solo el Espíritu Santo puede darnos las actitudes de Cristo y nos permite reaccionar con quietud y calma ante las dificultades</a:t>
            </a:r>
          </a:p>
        </p:txBody>
      </p:sp>
      <p:sp>
        <p:nvSpPr>
          <p:cNvPr id="16" name="Rectangle 15">
            <a:extLst>
              <a:ext uri="{FF2B5EF4-FFF2-40B4-BE49-F238E27FC236}">
                <a16:creationId xmlns:a16="http://schemas.microsoft.com/office/drawing/2014/main" id="{ED491AA2-7BF2-7C92-D95A-9CC98359DD0E}"/>
              </a:ext>
            </a:extLst>
          </p:cNvPr>
          <p:cNvSpPr>
            <a:spLocks noGrp="1" noRot="1" noMove="1" noResize="1" noEditPoints="1" noAdjustHandles="1" noChangeArrowheads="1" noChangeShapeType="1"/>
          </p:cNvSpPr>
          <p:nvPr/>
        </p:nvSpPr>
        <p:spPr>
          <a:xfrm>
            <a:off x="597654" y="711875"/>
            <a:ext cx="230187" cy="471763"/>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DO" dirty="0"/>
          </a:p>
        </p:txBody>
      </p:sp>
      <p:sp>
        <p:nvSpPr>
          <p:cNvPr id="18" name="Rectangle 17">
            <a:extLst>
              <a:ext uri="{FF2B5EF4-FFF2-40B4-BE49-F238E27FC236}">
                <a16:creationId xmlns:a16="http://schemas.microsoft.com/office/drawing/2014/main" id="{708DDF22-397F-72CB-12A4-C014243E4FF6}"/>
              </a:ext>
            </a:extLst>
          </p:cNvPr>
          <p:cNvSpPr>
            <a:spLocks noGrp="1" noRot="1" noMove="1" noResize="1" noEditPoints="1" noAdjustHandles="1" noChangeArrowheads="1" noChangeShapeType="1"/>
          </p:cNvSpPr>
          <p:nvPr/>
        </p:nvSpPr>
        <p:spPr>
          <a:xfrm>
            <a:off x="870505" y="711877"/>
            <a:ext cx="248443" cy="471764"/>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DO" dirty="0"/>
          </a:p>
        </p:txBody>
      </p:sp>
      <p:pic>
        <p:nvPicPr>
          <p:cNvPr id="7" name="Picture 6" descr="A logo with a pearl in the center&#10;&#10;AI-generated content may be incorrect.">
            <a:extLst>
              <a:ext uri="{FF2B5EF4-FFF2-40B4-BE49-F238E27FC236}">
                <a16:creationId xmlns:a16="http://schemas.microsoft.com/office/drawing/2014/main" id="{9B18BECB-EEC6-AD1C-CEDC-81433FEDDBB6}"/>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10063972" y="103717"/>
            <a:ext cx="1840162" cy="1840162"/>
          </a:xfrm>
          <a:prstGeom prst="rect">
            <a:avLst/>
          </a:prstGeom>
        </p:spPr>
      </p:pic>
      <p:pic>
        <p:nvPicPr>
          <p:cNvPr id="5" name="Imagen 4">
            <a:extLst>
              <a:ext uri="{FF2B5EF4-FFF2-40B4-BE49-F238E27FC236}">
                <a16:creationId xmlns:a16="http://schemas.microsoft.com/office/drawing/2014/main" id="{8A1604F7-CA7D-AF7D-860C-6DDA641A6D62}"/>
              </a:ext>
            </a:extLst>
          </p:cNvPr>
          <p:cNvPicPr>
            <a:picLocks noChangeAspect="1"/>
          </p:cNvPicPr>
          <p:nvPr/>
        </p:nvPicPr>
        <p:blipFill>
          <a:blip r:embed="rId3"/>
          <a:stretch>
            <a:fillRect/>
          </a:stretch>
        </p:blipFill>
        <p:spPr>
          <a:xfrm>
            <a:off x="5936513" y="1765300"/>
            <a:ext cx="5650447" cy="4178300"/>
          </a:xfrm>
          <a:prstGeom prst="rect">
            <a:avLst/>
          </a:prstGeom>
        </p:spPr>
      </p:pic>
    </p:spTree>
    <p:extLst>
      <p:ext uri="{BB962C8B-B14F-4D97-AF65-F5344CB8AC3E}">
        <p14:creationId xmlns:p14="http://schemas.microsoft.com/office/powerpoint/2010/main" val="24366576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3EAFCD-4224-AA33-F904-A78602E60AE1}"/>
            </a:ext>
          </a:extLst>
        </p:cNvPr>
        <p:cNvGrpSpPr/>
        <p:nvPr/>
      </p:nvGrpSpPr>
      <p:grpSpPr>
        <a:xfrm>
          <a:off x="0" y="0"/>
          <a:ext cx="0" cy="0"/>
          <a:chOff x="0" y="0"/>
          <a:chExt cx="0" cy="0"/>
        </a:xfrm>
      </p:grpSpPr>
      <p:sp>
        <p:nvSpPr>
          <p:cNvPr id="15" name="Rectangle 14">
            <a:extLst>
              <a:ext uri="{FF2B5EF4-FFF2-40B4-BE49-F238E27FC236}">
                <a16:creationId xmlns:a16="http://schemas.microsoft.com/office/drawing/2014/main" id="{AE0EB514-52CA-04DC-D3E3-993C6C666BD5}"/>
              </a:ext>
            </a:extLst>
          </p:cNvPr>
          <p:cNvSpPr>
            <a:spLocks noGrp="1" noRot="1" noMove="1" noResize="1" noEditPoints="1" noAdjustHandles="1" noChangeArrowheads="1" noChangeShapeType="1"/>
          </p:cNvSpPr>
          <p:nvPr/>
        </p:nvSpPr>
        <p:spPr>
          <a:xfrm>
            <a:off x="0" y="6484891"/>
            <a:ext cx="12192000" cy="244922"/>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DO" dirty="0"/>
          </a:p>
        </p:txBody>
      </p:sp>
      <p:sp>
        <p:nvSpPr>
          <p:cNvPr id="10" name="Rectangle 9">
            <a:extLst>
              <a:ext uri="{FF2B5EF4-FFF2-40B4-BE49-F238E27FC236}">
                <a16:creationId xmlns:a16="http://schemas.microsoft.com/office/drawing/2014/main" id="{1A891EFB-7147-AF3E-FAEB-A506FF4D3711}"/>
              </a:ext>
            </a:extLst>
          </p:cNvPr>
          <p:cNvSpPr>
            <a:spLocks noGrp="1" noRot="1" noMove="1" noResize="1" noEditPoints="1" noAdjustHandles="1" noChangeArrowheads="1" noChangeShapeType="1"/>
          </p:cNvSpPr>
          <p:nvPr/>
        </p:nvSpPr>
        <p:spPr>
          <a:xfrm>
            <a:off x="0" y="1765300"/>
            <a:ext cx="5842000" cy="4178300"/>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en-US" sz="2400" dirty="0">
                <a:latin typeface="Arial" panose="020B0604020202020204" pitchFamily="34" charset="0"/>
                <a:cs typeface="Arial" panose="020B0604020202020204" pitchFamily="34" charset="0"/>
              </a:rPr>
              <a:t> </a:t>
            </a:r>
            <a:r>
              <a:rPr lang="es-NI" sz="2400" noProof="0" dirty="0">
                <a:latin typeface="Arial" panose="020B0604020202020204" pitchFamily="34" charset="0"/>
                <a:cs typeface="Arial" panose="020B0604020202020204" pitchFamily="34" charset="0"/>
              </a:rPr>
              <a:t>Es la unción diaria del Espíritu de Dios sobre nuestra mente lo que produce en nuestra vida rasgos de personalidad como son los frutos del Espíritu. Gálatas 5:22-25 TLA</a:t>
            </a:r>
          </a:p>
          <a:p>
            <a:pPr algn="just"/>
            <a:endParaRPr lang="es-DO" sz="2400" dirty="0">
              <a:latin typeface="Arial" panose="020B0604020202020204" pitchFamily="34" charset="0"/>
              <a:cs typeface="Arial" panose="020B0604020202020204" pitchFamily="34" charset="0"/>
            </a:endParaRPr>
          </a:p>
        </p:txBody>
      </p:sp>
      <p:sp>
        <p:nvSpPr>
          <p:cNvPr id="2" name="Title 1">
            <a:extLst>
              <a:ext uri="{FF2B5EF4-FFF2-40B4-BE49-F238E27FC236}">
                <a16:creationId xmlns:a16="http://schemas.microsoft.com/office/drawing/2014/main" id="{E5E42FE8-6312-BBB4-56E7-1FB329871BA5}"/>
              </a:ext>
            </a:extLst>
          </p:cNvPr>
          <p:cNvSpPr>
            <a:spLocks noGrp="1" noRot="1" noMove="1" noResize="1" noEditPoints="1" noAdjustHandles="1" noChangeArrowheads="1" noChangeShapeType="1"/>
          </p:cNvSpPr>
          <p:nvPr>
            <p:ph type="ctrTitle"/>
          </p:nvPr>
        </p:nvSpPr>
        <p:spPr>
          <a:xfrm>
            <a:off x="1140776" y="729485"/>
            <a:ext cx="8027399" cy="692834"/>
          </a:xfrm>
        </p:spPr>
        <p:txBody>
          <a:bodyPr>
            <a:noAutofit/>
          </a:bodyPr>
          <a:lstStyle/>
          <a:p>
            <a:pPr algn="l"/>
            <a:endParaRPr lang="es-DO" sz="5400" dirty="0">
              <a:solidFill>
                <a:srgbClr val="C39E6D"/>
              </a:solidFill>
            </a:endParaRPr>
          </a:p>
        </p:txBody>
      </p:sp>
      <p:sp>
        <p:nvSpPr>
          <p:cNvPr id="3" name="Subtitle 2">
            <a:extLst>
              <a:ext uri="{FF2B5EF4-FFF2-40B4-BE49-F238E27FC236}">
                <a16:creationId xmlns:a16="http://schemas.microsoft.com/office/drawing/2014/main" id="{0B56D495-03C2-8250-0907-40DDBDEBC70B}"/>
              </a:ext>
            </a:extLst>
          </p:cNvPr>
          <p:cNvSpPr>
            <a:spLocks noGrp="1"/>
          </p:cNvSpPr>
          <p:nvPr>
            <p:ph type="subTitle" idx="1"/>
          </p:nvPr>
        </p:nvSpPr>
        <p:spPr>
          <a:xfrm>
            <a:off x="7550149" y="6480081"/>
            <a:ext cx="4641851" cy="244923"/>
          </a:xfrm>
        </p:spPr>
        <p:txBody>
          <a:bodyPr>
            <a:normAutofit/>
          </a:bodyPr>
          <a:lstStyle/>
          <a:p>
            <a:pPr algn="l"/>
            <a:r>
              <a:rPr lang="en-US" sz="1100" b="1" spc="600" dirty="0">
                <a:solidFill>
                  <a:schemeClr val="bg1"/>
                </a:solidFill>
                <a:latin typeface="Monse"/>
              </a:rPr>
              <a:t>XIV CONGRESO PERLAS PRECIOSAS</a:t>
            </a:r>
            <a:endParaRPr lang="es-DO" sz="1100" b="1" spc="600" dirty="0">
              <a:solidFill>
                <a:schemeClr val="bg1"/>
              </a:solidFill>
              <a:latin typeface="Monse"/>
            </a:endParaRPr>
          </a:p>
        </p:txBody>
      </p:sp>
      <p:pic>
        <p:nvPicPr>
          <p:cNvPr id="7" name="Picture 6" descr="A logo with a pearl in the center&#10;&#10;AI-generated content may be incorrect.">
            <a:extLst>
              <a:ext uri="{FF2B5EF4-FFF2-40B4-BE49-F238E27FC236}">
                <a16:creationId xmlns:a16="http://schemas.microsoft.com/office/drawing/2014/main" id="{06D824EB-8902-505C-E78B-DDD9A2BF7097}"/>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10063972" y="103717"/>
            <a:ext cx="1840162" cy="1840162"/>
          </a:xfrm>
          <a:prstGeom prst="rect">
            <a:avLst/>
          </a:prstGeom>
        </p:spPr>
      </p:pic>
      <p:pic>
        <p:nvPicPr>
          <p:cNvPr id="4" name="Imagen 3">
            <a:extLst>
              <a:ext uri="{FF2B5EF4-FFF2-40B4-BE49-F238E27FC236}">
                <a16:creationId xmlns:a16="http://schemas.microsoft.com/office/drawing/2014/main" id="{1D74D595-ABAD-291C-40AC-967EDA73407C}"/>
              </a:ext>
            </a:extLst>
          </p:cNvPr>
          <p:cNvPicPr>
            <a:picLocks noChangeAspect="1"/>
          </p:cNvPicPr>
          <p:nvPr/>
        </p:nvPicPr>
        <p:blipFill>
          <a:blip r:embed="rId3"/>
          <a:srcRect l="7353" t="31159" r="8674" b="24421"/>
          <a:stretch/>
        </p:blipFill>
        <p:spPr>
          <a:xfrm>
            <a:off x="7706280" y="1765300"/>
            <a:ext cx="4052336" cy="3766194"/>
          </a:xfrm>
          <a:prstGeom prst="rect">
            <a:avLst/>
          </a:prstGeom>
        </p:spPr>
      </p:pic>
    </p:spTree>
    <p:extLst>
      <p:ext uri="{BB962C8B-B14F-4D97-AF65-F5344CB8AC3E}">
        <p14:creationId xmlns:p14="http://schemas.microsoft.com/office/powerpoint/2010/main" val="2703268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937372-601E-E053-E417-E87D7CD4C1FF}"/>
            </a:ext>
          </a:extLst>
        </p:cNvPr>
        <p:cNvGrpSpPr/>
        <p:nvPr/>
      </p:nvGrpSpPr>
      <p:grpSpPr>
        <a:xfrm>
          <a:off x="0" y="0"/>
          <a:ext cx="0" cy="0"/>
          <a:chOff x="0" y="0"/>
          <a:chExt cx="0" cy="0"/>
        </a:xfrm>
      </p:grpSpPr>
      <p:sp>
        <p:nvSpPr>
          <p:cNvPr id="15" name="Rectangle 14">
            <a:extLst>
              <a:ext uri="{FF2B5EF4-FFF2-40B4-BE49-F238E27FC236}">
                <a16:creationId xmlns:a16="http://schemas.microsoft.com/office/drawing/2014/main" id="{226840E2-A0B3-98DD-22F2-5806F005A6A3}"/>
              </a:ext>
            </a:extLst>
          </p:cNvPr>
          <p:cNvSpPr>
            <a:spLocks noGrp="1" noRot="1" noMove="1" noResize="1" noEditPoints="1" noAdjustHandles="1" noChangeArrowheads="1" noChangeShapeType="1"/>
          </p:cNvSpPr>
          <p:nvPr/>
        </p:nvSpPr>
        <p:spPr>
          <a:xfrm>
            <a:off x="0" y="6484891"/>
            <a:ext cx="12192000" cy="244922"/>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DO" dirty="0"/>
          </a:p>
        </p:txBody>
      </p:sp>
      <p:sp>
        <p:nvSpPr>
          <p:cNvPr id="10" name="Rectangle 9">
            <a:extLst>
              <a:ext uri="{FF2B5EF4-FFF2-40B4-BE49-F238E27FC236}">
                <a16:creationId xmlns:a16="http://schemas.microsoft.com/office/drawing/2014/main" id="{E35A9754-FCFD-BA97-7DD2-0E39EB323088}"/>
              </a:ext>
            </a:extLst>
          </p:cNvPr>
          <p:cNvSpPr>
            <a:spLocks noGrp="1" noRot="1" noMove="1" noResize="1" noEditPoints="1" noAdjustHandles="1" noChangeArrowheads="1" noChangeShapeType="1"/>
          </p:cNvSpPr>
          <p:nvPr/>
        </p:nvSpPr>
        <p:spPr>
          <a:xfrm>
            <a:off x="0" y="1765300"/>
            <a:ext cx="5842000" cy="4178300"/>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en-US" sz="2400" dirty="0">
                <a:latin typeface="Arial" panose="020B0604020202020204" pitchFamily="34" charset="0"/>
                <a:cs typeface="Arial" panose="020B0604020202020204" pitchFamily="34" charset="0"/>
              </a:rPr>
              <a:t> </a:t>
            </a:r>
          </a:p>
          <a:p>
            <a:pPr algn="just"/>
            <a:r>
              <a:rPr lang="es-NI" sz="2400" dirty="0">
                <a:latin typeface="Arial" panose="020B0604020202020204" pitchFamily="34" charset="0"/>
                <a:cs typeface="Arial" panose="020B0604020202020204" pitchFamily="34" charset="0"/>
              </a:rPr>
              <a:t>P</a:t>
            </a:r>
            <a:r>
              <a:rPr lang="es-NI" sz="2400" noProof="0" dirty="0">
                <a:latin typeface="Arial" panose="020B0604020202020204" pitchFamily="34" charset="0"/>
                <a:cs typeface="Arial" panose="020B0604020202020204" pitchFamily="34" charset="0"/>
              </a:rPr>
              <a:t>ero además de las moscas, existe la roña , una sarna irritante producida por un diminuto parásito, este se transmite por contacto entre una oveja y otra. Una vez más esta se elimina frotando con aceite.</a:t>
            </a:r>
          </a:p>
          <a:p>
            <a:pPr algn="just"/>
            <a:r>
              <a:rPr lang="es-NI" sz="2400" dirty="0">
                <a:latin typeface="Arial" panose="020B0604020202020204" pitchFamily="34" charset="0"/>
                <a:cs typeface="Arial" panose="020B0604020202020204" pitchFamily="34" charset="0"/>
              </a:rPr>
              <a:t>En la vida cristiana enfermarnos espiritualmente entra por la mente. Nuestros pensamientos, ideas, emociones, elecciones, impulsos y deseos se conforman y moldean </a:t>
            </a:r>
          </a:p>
          <a:p>
            <a:pPr algn="just"/>
            <a:r>
              <a:rPr lang="es-NI" sz="2400" dirty="0">
                <a:latin typeface="Arial" panose="020B0604020202020204" pitchFamily="34" charset="0"/>
                <a:cs typeface="Arial" panose="020B0604020202020204" pitchFamily="34" charset="0"/>
              </a:rPr>
              <a:t>.</a:t>
            </a:r>
            <a:endParaRPr lang="es-DO" sz="2400" dirty="0">
              <a:latin typeface="Arial" panose="020B0604020202020204" pitchFamily="34" charset="0"/>
              <a:cs typeface="Arial" panose="020B0604020202020204" pitchFamily="34" charset="0"/>
            </a:endParaRPr>
          </a:p>
        </p:txBody>
      </p:sp>
      <p:sp>
        <p:nvSpPr>
          <p:cNvPr id="2" name="Title 1">
            <a:extLst>
              <a:ext uri="{FF2B5EF4-FFF2-40B4-BE49-F238E27FC236}">
                <a16:creationId xmlns:a16="http://schemas.microsoft.com/office/drawing/2014/main" id="{DEE3805B-9C61-7720-CC4F-E68ACCE0BDBD}"/>
              </a:ext>
            </a:extLst>
          </p:cNvPr>
          <p:cNvSpPr>
            <a:spLocks noGrp="1" noRot="1" noMove="1" noResize="1" noEditPoints="1" noAdjustHandles="1" noChangeArrowheads="1" noChangeShapeType="1"/>
          </p:cNvSpPr>
          <p:nvPr>
            <p:ph type="ctrTitle"/>
          </p:nvPr>
        </p:nvSpPr>
        <p:spPr>
          <a:xfrm>
            <a:off x="1140776" y="729485"/>
            <a:ext cx="8027399" cy="692834"/>
          </a:xfrm>
        </p:spPr>
        <p:txBody>
          <a:bodyPr>
            <a:noAutofit/>
          </a:bodyPr>
          <a:lstStyle/>
          <a:p>
            <a:pPr algn="l"/>
            <a:endParaRPr lang="es-DO" sz="5400" dirty="0">
              <a:solidFill>
                <a:srgbClr val="C39E6D"/>
              </a:solidFill>
            </a:endParaRPr>
          </a:p>
        </p:txBody>
      </p:sp>
      <p:sp>
        <p:nvSpPr>
          <p:cNvPr id="3" name="Subtitle 2">
            <a:extLst>
              <a:ext uri="{FF2B5EF4-FFF2-40B4-BE49-F238E27FC236}">
                <a16:creationId xmlns:a16="http://schemas.microsoft.com/office/drawing/2014/main" id="{1C6F2057-528F-06B6-6D86-10A4E10B2350}"/>
              </a:ext>
            </a:extLst>
          </p:cNvPr>
          <p:cNvSpPr>
            <a:spLocks noGrp="1"/>
          </p:cNvSpPr>
          <p:nvPr>
            <p:ph type="subTitle" idx="1"/>
          </p:nvPr>
        </p:nvSpPr>
        <p:spPr>
          <a:xfrm>
            <a:off x="7550149" y="6480081"/>
            <a:ext cx="4641851" cy="244923"/>
          </a:xfrm>
        </p:spPr>
        <p:txBody>
          <a:bodyPr>
            <a:normAutofit/>
          </a:bodyPr>
          <a:lstStyle/>
          <a:p>
            <a:pPr algn="l"/>
            <a:r>
              <a:rPr lang="en-US" sz="1100" b="1" spc="600" dirty="0">
                <a:solidFill>
                  <a:schemeClr val="bg1"/>
                </a:solidFill>
                <a:latin typeface="Monse"/>
              </a:rPr>
              <a:t>XIV CONGRESO PERLAS PRECIOSAS</a:t>
            </a:r>
            <a:endParaRPr lang="es-DO" sz="1100" b="1" spc="600" dirty="0">
              <a:solidFill>
                <a:schemeClr val="bg1"/>
              </a:solidFill>
              <a:latin typeface="Monse"/>
            </a:endParaRPr>
          </a:p>
        </p:txBody>
      </p:sp>
      <p:pic>
        <p:nvPicPr>
          <p:cNvPr id="7" name="Picture 6" descr="A logo with a pearl in the center&#10;&#10;AI-generated content may be incorrect.">
            <a:extLst>
              <a:ext uri="{FF2B5EF4-FFF2-40B4-BE49-F238E27FC236}">
                <a16:creationId xmlns:a16="http://schemas.microsoft.com/office/drawing/2014/main" id="{C10E6F75-6B6F-C113-AF93-52BB1B0C3030}"/>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10063972" y="103717"/>
            <a:ext cx="1840162" cy="1840162"/>
          </a:xfrm>
          <a:prstGeom prst="rect">
            <a:avLst/>
          </a:prstGeom>
        </p:spPr>
      </p:pic>
      <p:sp>
        <p:nvSpPr>
          <p:cNvPr id="4" name="CuadroTexto 3">
            <a:extLst>
              <a:ext uri="{FF2B5EF4-FFF2-40B4-BE49-F238E27FC236}">
                <a16:creationId xmlns:a16="http://schemas.microsoft.com/office/drawing/2014/main" id="{66B280A7-8351-68B7-2CD9-08483EE4A7F2}"/>
              </a:ext>
            </a:extLst>
          </p:cNvPr>
          <p:cNvSpPr txBox="1"/>
          <p:nvPr/>
        </p:nvSpPr>
        <p:spPr>
          <a:xfrm>
            <a:off x="6203852" y="1765300"/>
            <a:ext cx="5700282" cy="4154984"/>
          </a:xfrm>
          <a:prstGeom prst="rect">
            <a:avLst/>
          </a:prstGeom>
          <a:solidFill>
            <a:srgbClr val="C39E6D"/>
          </a:solidFill>
        </p:spPr>
        <p:txBody>
          <a:bodyPr wrap="square" rtlCol="0">
            <a:spAutoFit/>
          </a:bodyPr>
          <a:lstStyle/>
          <a:p>
            <a:r>
              <a:rPr lang="es-MX" sz="2400" dirty="0">
                <a:solidFill>
                  <a:schemeClr val="bg1"/>
                </a:solidFill>
                <a:latin typeface="Arial" panose="020B0604020202020204" pitchFamily="34" charset="0"/>
                <a:cs typeface="Arial" panose="020B0604020202020204" pitchFamily="34" charset="0"/>
              </a:rPr>
              <a:t>Mediante la exposición de nuestra mente a la mente de otras personas, pregúntese</a:t>
            </a:r>
          </a:p>
          <a:p>
            <a:r>
              <a:rPr lang="es-NI" sz="2400" dirty="0">
                <a:solidFill>
                  <a:schemeClr val="bg1"/>
                </a:solidFill>
                <a:latin typeface="Arial" panose="020B0604020202020204" pitchFamily="34" charset="0"/>
                <a:cs typeface="Arial" panose="020B0604020202020204" pitchFamily="34" charset="0"/>
              </a:rPr>
              <a:t>Con quién me estoy relacionando? Cómo afecta o influye esto en mi vida?</a:t>
            </a:r>
          </a:p>
          <a:p>
            <a:r>
              <a:rPr lang="es-NI" sz="2400" dirty="0">
                <a:solidFill>
                  <a:schemeClr val="bg1"/>
                </a:solidFill>
                <a:latin typeface="Arial" panose="020B0604020202020204" pitchFamily="34" charset="0"/>
                <a:cs typeface="Arial" panose="020B0604020202020204" pitchFamily="34" charset="0"/>
              </a:rPr>
              <a:t>Por esto debemos hablar con nuestro gran Pastor cada día y recurrir a su Palabra, para ser ministradas y transformadas.</a:t>
            </a:r>
          </a:p>
          <a:p>
            <a:endParaRPr lang="es-NI" sz="2400" dirty="0">
              <a:solidFill>
                <a:schemeClr val="bg1"/>
              </a:solidFill>
              <a:latin typeface="Arial" panose="020B0604020202020204" pitchFamily="34" charset="0"/>
              <a:cs typeface="Arial" panose="020B0604020202020204" pitchFamily="34" charset="0"/>
            </a:endParaRPr>
          </a:p>
          <a:p>
            <a:endParaRPr lang="es-NI"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699026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7CCF65-480A-A600-E75C-34A3107E8B79}"/>
            </a:ext>
          </a:extLst>
        </p:cNvPr>
        <p:cNvGrpSpPr/>
        <p:nvPr/>
      </p:nvGrpSpPr>
      <p:grpSpPr>
        <a:xfrm>
          <a:off x="0" y="0"/>
          <a:ext cx="0" cy="0"/>
          <a:chOff x="0" y="0"/>
          <a:chExt cx="0" cy="0"/>
        </a:xfrm>
      </p:grpSpPr>
      <p:sp>
        <p:nvSpPr>
          <p:cNvPr id="15" name="Rectangle 14">
            <a:extLst>
              <a:ext uri="{FF2B5EF4-FFF2-40B4-BE49-F238E27FC236}">
                <a16:creationId xmlns:a16="http://schemas.microsoft.com/office/drawing/2014/main" id="{763E7CE7-AD03-1FBB-7761-7BCD6308BA95}"/>
              </a:ext>
            </a:extLst>
          </p:cNvPr>
          <p:cNvSpPr>
            <a:spLocks noGrp="1" noRot="1" noMove="1" noResize="1" noEditPoints="1" noAdjustHandles="1" noChangeArrowheads="1" noChangeShapeType="1"/>
          </p:cNvSpPr>
          <p:nvPr/>
        </p:nvSpPr>
        <p:spPr>
          <a:xfrm>
            <a:off x="0" y="6484891"/>
            <a:ext cx="12192000" cy="244922"/>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DO" dirty="0"/>
          </a:p>
        </p:txBody>
      </p:sp>
      <p:sp>
        <p:nvSpPr>
          <p:cNvPr id="10" name="Rectangle 9">
            <a:extLst>
              <a:ext uri="{FF2B5EF4-FFF2-40B4-BE49-F238E27FC236}">
                <a16:creationId xmlns:a16="http://schemas.microsoft.com/office/drawing/2014/main" id="{0EFBA4EB-9D83-55A2-5E36-DDD5EA250574}"/>
              </a:ext>
            </a:extLst>
          </p:cNvPr>
          <p:cNvSpPr>
            <a:spLocks noGrp="1" noRot="1" noMove="1" noResize="1" noEditPoints="1" noAdjustHandles="1" noChangeArrowheads="1" noChangeShapeType="1"/>
          </p:cNvSpPr>
          <p:nvPr/>
        </p:nvSpPr>
        <p:spPr>
          <a:xfrm>
            <a:off x="0" y="1765300"/>
            <a:ext cx="5842000" cy="4178300"/>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en-US" dirty="0"/>
              <a:t> </a:t>
            </a:r>
            <a:r>
              <a:rPr lang="es-NI" sz="2400" noProof="0" dirty="0">
                <a:latin typeface="Arial" panose="020B0604020202020204" pitchFamily="34" charset="0"/>
                <a:cs typeface="Arial" panose="020B0604020202020204" pitchFamily="34" charset="0"/>
              </a:rPr>
              <a:t>Por tal razón la copa de nuestra vida debe estar llena y rebosante de bien, con la vida del mismo Cristo y con la presencia de su dulce Espíritu que va con nosotras en cada jornada de nuestra vida, sea en la cima o en el valle, nuestro gran y buen Pastor estará allí justo a tiempo, y eso hace que tu copa y la mía esté desbordándose.</a:t>
            </a:r>
            <a:endParaRPr lang="es-DO" sz="2400" dirty="0">
              <a:latin typeface="Arial" panose="020B0604020202020204" pitchFamily="34" charset="0"/>
              <a:cs typeface="Arial" panose="020B0604020202020204" pitchFamily="34" charset="0"/>
            </a:endParaRPr>
          </a:p>
        </p:txBody>
      </p:sp>
      <p:pic>
        <p:nvPicPr>
          <p:cNvPr id="5" name="Imagen 4">
            <a:extLst>
              <a:ext uri="{FF2B5EF4-FFF2-40B4-BE49-F238E27FC236}">
                <a16:creationId xmlns:a16="http://schemas.microsoft.com/office/drawing/2014/main" id="{6E186969-3E2A-029A-AF1E-ED9D3CC64035}"/>
              </a:ext>
            </a:extLst>
          </p:cNvPr>
          <p:cNvPicPr>
            <a:picLocks noChangeAspect="1"/>
          </p:cNvPicPr>
          <p:nvPr/>
        </p:nvPicPr>
        <p:blipFill>
          <a:blip r:embed="rId2"/>
          <a:stretch>
            <a:fillRect/>
          </a:stretch>
        </p:blipFill>
        <p:spPr>
          <a:xfrm>
            <a:off x="6095999" y="1845492"/>
            <a:ext cx="5974081" cy="2501425"/>
          </a:xfrm>
          <a:prstGeom prst="rect">
            <a:avLst/>
          </a:prstGeom>
        </p:spPr>
      </p:pic>
      <p:sp>
        <p:nvSpPr>
          <p:cNvPr id="2" name="Title 1">
            <a:extLst>
              <a:ext uri="{FF2B5EF4-FFF2-40B4-BE49-F238E27FC236}">
                <a16:creationId xmlns:a16="http://schemas.microsoft.com/office/drawing/2014/main" id="{FC03F6DF-C064-B123-7577-E36F54BA3D87}"/>
              </a:ext>
            </a:extLst>
          </p:cNvPr>
          <p:cNvSpPr>
            <a:spLocks noGrp="1" noRot="1" noMove="1" noResize="1" noEditPoints="1" noAdjustHandles="1" noChangeArrowheads="1" noChangeShapeType="1"/>
          </p:cNvSpPr>
          <p:nvPr>
            <p:ph type="ctrTitle"/>
          </p:nvPr>
        </p:nvSpPr>
        <p:spPr>
          <a:xfrm>
            <a:off x="1140776" y="729485"/>
            <a:ext cx="8027399" cy="692834"/>
          </a:xfrm>
        </p:spPr>
        <p:txBody>
          <a:bodyPr>
            <a:noAutofit/>
          </a:bodyPr>
          <a:lstStyle/>
          <a:p>
            <a:pPr algn="l"/>
            <a:endParaRPr lang="es-DO" sz="5400" dirty="0">
              <a:solidFill>
                <a:srgbClr val="C39E6D"/>
              </a:solidFill>
            </a:endParaRPr>
          </a:p>
        </p:txBody>
      </p:sp>
      <p:sp>
        <p:nvSpPr>
          <p:cNvPr id="3" name="Subtitle 2">
            <a:extLst>
              <a:ext uri="{FF2B5EF4-FFF2-40B4-BE49-F238E27FC236}">
                <a16:creationId xmlns:a16="http://schemas.microsoft.com/office/drawing/2014/main" id="{DCFC611C-D576-3722-EFBC-598F3CB2C83B}"/>
              </a:ext>
            </a:extLst>
          </p:cNvPr>
          <p:cNvSpPr>
            <a:spLocks noGrp="1"/>
          </p:cNvSpPr>
          <p:nvPr>
            <p:ph type="subTitle" idx="1"/>
          </p:nvPr>
        </p:nvSpPr>
        <p:spPr>
          <a:xfrm>
            <a:off x="7550149" y="6480081"/>
            <a:ext cx="4641851" cy="244923"/>
          </a:xfrm>
        </p:spPr>
        <p:txBody>
          <a:bodyPr>
            <a:normAutofit/>
          </a:bodyPr>
          <a:lstStyle/>
          <a:p>
            <a:pPr algn="l"/>
            <a:r>
              <a:rPr lang="en-US" sz="1100" b="1" spc="600" dirty="0">
                <a:solidFill>
                  <a:schemeClr val="bg1"/>
                </a:solidFill>
                <a:latin typeface="Monse"/>
              </a:rPr>
              <a:t>XIV CONGRESO PERLAS PRECIOSAS</a:t>
            </a:r>
            <a:endParaRPr lang="es-DO" sz="1100" b="1" spc="600" dirty="0">
              <a:solidFill>
                <a:schemeClr val="bg1"/>
              </a:solidFill>
              <a:latin typeface="Monse"/>
            </a:endParaRPr>
          </a:p>
        </p:txBody>
      </p:sp>
      <p:pic>
        <p:nvPicPr>
          <p:cNvPr id="7" name="Picture 6" descr="A logo with a pearl in the center&#10;&#10;AI-generated content may be incorrect.">
            <a:extLst>
              <a:ext uri="{FF2B5EF4-FFF2-40B4-BE49-F238E27FC236}">
                <a16:creationId xmlns:a16="http://schemas.microsoft.com/office/drawing/2014/main" id="{B111606F-F6AF-39CB-CB42-AC214C673059}"/>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10063972" y="103717"/>
            <a:ext cx="1840162" cy="1840162"/>
          </a:xfrm>
          <a:prstGeom prst="rect">
            <a:avLst/>
          </a:prstGeom>
        </p:spPr>
      </p:pic>
    </p:spTree>
    <p:extLst>
      <p:ext uri="{BB962C8B-B14F-4D97-AF65-F5344CB8AC3E}">
        <p14:creationId xmlns:p14="http://schemas.microsoft.com/office/powerpoint/2010/main" val="17911448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196356-1D22-3F27-DB2C-4C9135D60863}"/>
            </a:ext>
          </a:extLst>
        </p:cNvPr>
        <p:cNvGrpSpPr/>
        <p:nvPr/>
      </p:nvGrpSpPr>
      <p:grpSpPr>
        <a:xfrm>
          <a:off x="0" y="0"/>
          <a:ext cx="0" cy="0"/>
          <a:chOff x="0" y="0"/>
          <a:chExt cx="0" cy="0"/>
        </a:xfrm>
      </p:grpSpPr>
      <p:sp>
        <p:nvSpPr>
          <p:cNvPr id="18" name="Rectangle 17">
            <a:extLst>
              <a:ext uri="{FF2B5EF4-FFF2-40B4-BE49-F238E27FC236}">
                <a16:creationId xmlns:a16="http://schemas.microsoft.com/office/drawing/2014/main" id="{CD86752F-81F1-11B4-FA78-8CB7B3A1D545}"/>
              </a:ext>
            </a:extLst>
          </p:cNvPr>
          <p:cNvSpPr>
            <a:spLocks noGrp="1" noRot="1" noMove="1" noResize="1" noEditPoints="1" noAdjustHandles="1" noChangeArrowheads="1" noChangeShapeType="1"/>
          </p:cNvSpPr>
          <p:nvPr/>
        </p:nvSpPr>
        <p:spPr>
          <a:xfrm>
            <a:off x="4629150" y="0"/>
            <a:ext cx="7562850" cy="6249881"/>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DO" dirty="0"/>
          </a:p>
        </p:txBody>
      </p:sp>
      <p:sp>
        <p:nvSpPr>
          <p:cNvPr id="15" name="Rectangle 14">
            <a:extLst>
              <a:ext uri="{FF2B5EF4-FFF2-40B4-BE49-F238E27FC236}">
                <a16:creationId xmlns:a16="http://schemas.microsoft.com/office/drawing/2014/main" id="{506A82AE-94F0-5FDE-FC10-1669462BE11F}"/>
              </a:ext>
            </a:extLst>
          </p:cNvPr>
          <p:cNvSpPr>
            <a:spLocks noGrp="1" noRot="1" noMove="1" noResize="1" noEditPoints="1" noAdjustHandles="1" noChangeArrowheads="1" noChangeShapeType="1"/>
          </p:cNvSpPr>
          <p:nvPr/>
        </p:nvSpPr>
        <p:spPr>
          <a:xfrm>
            <a:off x="0" y="6484891"/>
            <a:ext cx="12192000" cy="244922"/>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DO" dirty="0"/>
          </a:p>
        </p:txBody>
      </p:sp>
      <p:sp>
        <p:nvSpPr>
          <p:cNvPr id="2" name="Title 1">
            <a:extLst>
              <a:ext uri="{FF2B5EF4-FFF2-40B4-BE49-F238E27FC236}">
                <a16:creationId xmlns:a16="http://schemas.microsoft.com/office/drawing/2014/main" id="{08C3B33A-09C7-F0EB-F571-4E92C8520808}"/>
              </a:ext>
            </a:extLst>
          </p:cNvPr>
          <p:cNvSpPr>
            <a:spLocks noGrp="1" noRot="1" noMove="1" noResize="1" noEditPoints="1" noAdjustHandles="1" noChangeArrowheads="1" noChangeShapeType="1"/>
          </p:cNvSpPr>
          <p:nvPr>
            <p:ph type="ctrTitle"/>
          </p:nvPr>
        </p:nvSpPr>
        <p:spPr>
          <a:xfrm>
            <a:off x="4757202" y="2165812"/>
            <a:ext cx="6265387" cy="1742365"/>
          </a:xfrm>
        </p:spPr>
        <p:txBody>
          <a:bodyPr>
            <a:noAutofit/>
          </a:bodyPr>
          <a:lstStyle/>
          <a:p>
            <a:pPr algn="l"/>
            <a:r>
              <a:rPr lang="en-US" sz="9600" b="1" dirty="0">
                <a:solidFill>
                  <a:schemeClr val="bg1"/>
                </a:solidFill>
                <a:latin typeface="Arial" panose="020B0604020202020204" pitchFamily="34" charset="0"/>
                <a:cs typeface="Arial" panose="020B0604020202020204" pitchFamily="34" charset="0"/>
              </a:rPr>
              <a:t>G</a:t>
            </a:r>
            <a:r>
              <a:rPr lang="es-DO" sz="9600" b="1" dirty="0">
                <a:solidFill>
                  <a:schemeClr val="bg1"/>
                </a:solidFill>
                <a:latin typeface="Arial" panose="020B0604020202020204" pitchFamily="34" charset="0"/>
                <a:cs typeface="Arial" panose="020B0604020202020204" pitchFamily="34" charset="0"/>
              </a:rPr>
              <a:t>RACIAS</a:t>
            </a:r>
            <a:endParaRPr lang="es-DO" sz="9600" dirty="0">
              <a:solidFill>
                <a:schemeClr val="bg1"/>
              </a:solidFill>
            </a:endParaRPr>
          </a:p>
        </p:txBody>
      </p:sp>
      <p:sp>
        <p:nvSpPr>
          <p:cNvPr id="3" name="Subtitle 2">
            <a:extLst>
              <a:ext uri="{FF2B5EF4-FFF2-40B4-BE49-F238E27FC236}">
                <a16:creationId xmlns:a16="http://schemas.microsoft.com/office/drawing/2014/main" id="{24C1AA06-E43D-854F-6AA9-033D9DCF1F7B}"/>
              </a:ext>
            </a:extLst>
          </p:cNvPr>
          <p:cNvSpPr>
            <a:spLocks noGrp="1" noRot="1" noMove="1" noResize="1" noEditPoints="1" noAdjustHandles="1" noChangeArrowheads="1" noChangeShapeType="1"/>
          </p:cNvSpPr>
          <p:nvPr>
            <p:ph type="subTitle" idx="1"/>
          </p:nvPr>
        </p:nvSpPr>
        <p:spPr>
          <a:xfrm>
            <a:off x="6642099" y="6482381"/>
            <a:ext cx="4641851" cy="244923"/>
          </a:xfrm>
        </p:spPr>
        <p:txBody>
          <a:bodyPr>
            <a:normAutofit/>
          </a:bodyPr>
          <a:lstStyle/>
          <a:p>
            <a:pPr algn="l"/>
            <a:r>
              <a:rPr lang="en-US" sz="1100" b="1" spc="600" dirty="0">
                <a:solidFill>
                  <a:schemeClr val="bg1"/>
                </a:solidFill>
                <a:latin typeface="Monse"/>
              </a:rPr>
              <a:t>XIV CONGRESO PERLAS PRECIOSAS</a:t>
            </a:r>
            <a:endParaRPr lang="es-DO" sz="1100" b="1" spc="600" dirty="0">
              <a:solidFill>
                <a:schemeClr val="bg1"/>
              </a:solidFill>
              <a:latin typeface="Monse"/>
            </a:endParaRPr>
          </a:p>
        </p:txBody>
      </p:sp>
      <p:pic>
        <p:nvPicPr>
          <p:cNvPr id="7" name="Picture 6" descr="A logo with a pearl in the center&#10;&#10;AI-generated content may be incorrect.">
            <a:extLst>
              <a:ext uri="{FF2B5EF4-FFF2-40B4-BE49-F238E27FC236}">
                <a16:creationId xmlns:a16="http://schemas.microsoft.com/office/drawing/2014/main" id="{23D05739-D0B1-5C6C-0C3B-CDD8128E80BF}"/>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100547" y="608119"/>
            <a:ext cx="4857749" cy="4857749"/>
          </a:xfrm>
          <a:prstGeom prst="rect">
            <a:avLst/>
          </a:prstGeom>
        </p:spPr>
      </p:pic>
      <p:sp>
        <p:nvSpPr>
          <p:cNvPr id="16" name="Rectangle 15">
            <a:extLst>
              <a:ext uri="{FF2B5EF4-FFF2-40B4-BE49-F238E27FC236}">
                <a16:creationId xmlns:a16="http://schemas.microsoft.com/office/drawing/2014/main" id="{65FB52B0-F157-A3F3-3827-E078B7719A59}"/>
              </a:ext>
            </a:extLst>
          </p:cNvPr>
          <p:cNvSpPr>
            <a:spLocks noGrp="1" noRot="1" noMove="1" noResize="1" noEditPoints="1" noAdjustHandles="1" noChangeArrowheads="1" noChangeShapeType="1"/>
          </p:cNvSpPr>
          <p:nvPr/>
        </p:nvSpPr>
        <p:spPr>
          <a:xfrm>
            <a:off x="6744739" y="3644386"/>
            <a:ext cx="3541756" cy="26171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DO" dirty="0">
              <a:solidFill>
                <a:schemeClr val="bg1"/>
              </a:solidFill>
            </a:endParaRPr>
          </a:p>
        </p:txBody>
      </p:sp>
      <p:sp>
        <p:nvSpPr>
          <p:cNvPr id="5" name="Rectangle 4">
            <a:extLst>
              <a:ext uri="{FF2B5EF4-FFF2-40B4-BE49-F238E27FC236}">
                <a16:creationId xmlns:a16="http://schemas.microsoft.com/office/drawing/2014/main" id="{1205CDF1-A230-B8B3-9E18-D9AAC48C29DF}"/>
              </a:ext>
            </a:extLst>
          </p:cNvPr>
          <p:cNvSpPr>
            <a:spLocks noGrp="1" noRot="1" noMove="1" noResize="1" noEditPoints="1" noAdjustHandles="1" noChangeArrowheads="1" noChangeShapeType="1"/>
          </p:cNvSpPr>
          <p:nvPr/>
        </p:nvSpPr>
        <p:spPr>
          <a:xfrm>
            <a:off x="4986574" y="3644386"/>
            <a:ext cx="4563826" cy="261719"/>
          </a:xfrm>
          <a:prstGeom prst="rect">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DO" dirty="0">
              <a:solidFill>
                <a:schemeClr val="bg1"/>
              </a:solidFill>
            </a:endParaRPr>
          </a:p>
        </p:txBody>
      </p:sp>
    </p:spTree>
    <p:extLst>
      <p:ext uri="{BB962C8B-B14F-4D97-AF65-F5344CB8AC3E}">
        <p14:creationId xmlns:p14="http://schemas.microsoft.com/office/powerpoint/2010/main" val="37111085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542E961E-5C3C-3324-61E4-748E3E2403BC}"/>
              </a:ext>
            </a:extLst>
          </p:cNvPr>
          <p:cNvPicPr>
            <a:picLocks noChangeAspect="1"/>
          </p:cNvPicPr>
          <p:nvPr/>
        </p:nvPicPr>
        <p:blipFill>
          <a:blip r:embed="rId2"/>
          <a:stretch>
            <a:fillRect/>
          </a:stretch>
        </p:blipFill>
        <p:spPr>
          <a:xfrm>
            <a:off x="989808" y="179363"/>
            <a:ext cx="4990720" cy="6499274"/>
          </a:xfrm>
          <a:prstGeom prst="rect">
            <a:avLst/>
          </a:prstGeom>
        </p:spPr>
      </p:pic>
      <p:sp>
        <p:nvSpPr>
          <p:cNvPr id="2" name="Título 1">
            <a:extLst>
              <a:ext uri="{FF2B5EF4-FFF2-40B4-BE49-F238E27FC236}">
                <a16:creationId xmlns:a16="http://schemas.microsoft.com/office/drawing/2014/main" id="{3365CFD7-A10D-6E64-C742-0303780EFE9B}"/>
              </a:ext>
            </a:extLst>
          </p:cNvPr>
          <p:cNvSpPr>
            <a:spLocks noGrp="1"/>
          </p:cNvSpPr>
          <p:nvPr>
            <p:ph type="ctrTitle"/>
          </p:nvPr>
        </p:nvSpPr>
        <p:spPr>
          <a:xfrm>
            <a:off x="487680" y="1685925"/>
            <a:ext cx="6122523" cy="682723"/>
          </a:xfrm>
        </p:spPr>
        <p:txBody>
          <a:bodyPr>
            <a:normAutofit fontScale="90000"/>
          </a:bodyPr>
          <a:lstStyle/>
          <a:p>
            <a:r>
              <a:rPr lang="es-MX" dirty="0">
                <a:solidFill>
                  <a:schemeClr val="bg1"/>
                </a:solidFill>
              </a:rPr>
              <a:t>Salmos 23:5</a:t>
            </a:r>
            <a:endParaRPr lang="es-NI" dirty="0">
              <a:solidFill>
                <a:schemeClr val="bg1"/>
              </a:solidFill>
            </a:endParaRPr>
          </a:p>
        </p:txBody>
      </p:sp>
      <p:sp>
        <p:nvSpPr>
          <p:cNvPr id="3" name="Subtítulo 2">
            <a:extLst>
              <a:ext uri="{FF2B5EF4-FFF2-40B4-BE49-F238E27FC236}">
                <a16:creationId xmlns:a16="http://schemas.microsoft.com/office/drawing/2014/main" id="{CC2143F4-07A1-5683-F491-4DDF06B25769}"/>
              </a:ext>
            </a:extLst>
          </p:cNvPr>
          <p:cNvSpPr>
            <a:spLocks noGrp="1"/>
          </p:cNvSpPr>
          <p:nvPr>
            <p:ph type="subTitle" idx="1"/>
          </p:nvPr>
        </p:nvSpPr>
        <p:spPr>
          <a:xfrm>
            <a:off x="1385887" y="2800350"/>
            <a:ext cx="10529887" cy="2886075"/>
          </a:xfrm>
        </p:spPr>
        <p:txBody>
          <a:bodyPr>
            <a:normAutofit fontScale="47500" lnSpcReduction="20000"/>
          </a:bodyPr>
          <a:lstStyle/>
          <a:p>
            <a:pPr>
              <a:buNone/>
            </a:pPr>
            <a:r>
              <a:rPr lang="es-MX" sz="5100" b="1" i="0" dirty="0">
                <a:solidFill>
                  <a:schemeClr val="accent2"/>
                </a:solidFill>
                <a:effectLst/>
                <a:latin typeface="Arial" panose="020B0604020202020204" pitchFamily="34" charset="0"/>
                <a:cs typeface="Arial" panose="020B0604020202020204" pitchFamily="34" charset="0"/>
              </a:rPr>
              <a:t>Aderezas mesa delante de mí en presencia de mis angustiadores;</a:t>
            </a:r>
          </a:p>
          <a:p>
            <a:r>
              <a:rPr lang="es-MX" sz="5100" b="1" i="0" dirty="0">
                <a:solidFill>
                  <a:schemeClr val="accent2"/>
                </a:solidFill>
                <a:effectLst/>
                <a:latin typeface="Arial" panose="020B0604020202020204" pitchFamily="34" charset="0"/>
                <a:cs typeface="Arial" panose="020B0604020202020204" pitchFamily="34" charset="0"/>
              </a:rPr>
              <a:t>Unges mi cabeza con aceite; mi copa está rebosando. </a:t>
            </a:r>
            <a:r>
              <a:rPr lang="es-MX" sz="5100" b="1" dirty="0">
                <a:solidFill>
                  <a:schemeClr val="accent2"/>
                </a:solidFill>
                <a:latin typeface="Arial" panose="020B0604020202020204" pitchFamily="34" charset="0"/>
                <a:cs typeface="Arial" panose="020B0604020202020204" pitchFamily="34" charset="0"/>
              </a:rPr>
              <a:t>RVR1960</a:t>
            </a:r>
            <a:endParaRPr lang="es-MX" sz="5100" b="1" i="0" dirty="0">
              <a:solidFill>
                <a:schemeClr val="accent2"/>
              </a:solidFill>
              <a:effectLst/>
              <a:latin typeface="Arial" panose="020B0604020202020204" pitchFamily="34" charset="0"/>
              <a:cs typeface="Arial" panose="020B0604020202020204" pitchFamily="34" charset="0"/>
            </a:endParaRPr>
          </a:p>
          <a:p>
            <a:endParaRPr lang="es-MX" sz="3500" dirty="0">
              <a:solidFill>
                <a:srgbClr val="CC9900"/>
              </a:solidFill>
              <a:latin typeface="Arial" panose="020B0604020202020204" pitchFamily="34" charset="0"/>
              <a:cs typeface="Arial" panose="020B0604020202020204" pitchFamily="34" charset="0"/>
            </a:endParaRPr>
          </a:p>
          <a:p>
            <a:pPr algn="r"/>
            <a:r>
              <a:rPr lang="es-MX" sz="4400" b="1" i="0" dirty="0">
                <a:solidFill>
                  <a:srgbClr val="CC9900"/>
                </a:solidFill>
                <a:effectLst/>
                <a:latin typeface="Arial" panose="020B0604020202020204" pitchFamily="34" charset="0"/>
                <a:cs typeface="Arial" panose="020B0604020202020204" pitchFamily="34" charset="0"/>
              </a:rPr>
              <a:t>“Me preparas un banquete</a:t>
            </a:r>
            <a:br>
              <a:rPr lang="es-MX" sz="4400" b="1" dirty="0">
                <a:solidFill>
                  <a:srgbClr val="CC9900"/>
                </a:solidFill>
                <a:latin typeface="Arial" panose="020B0604020202020204" pitchFamily="34" charset="0"/>
                <a:cs typeface="Arial" panose="020B0604020202020204" pitchFamily="34" charset="0"/>
              </a:rPr>
            </a:br>
            <a:r>
              <a:rPr lang="es-MX" sz="4400" b="1" i="0" dirty="0">
                <a:solidFill>
                  <a:srgbClr val="CC9900"/>
                </a:solidFill>
                <a:effectLst/>
                <a:latin typeface="Arial" panose="020B0604020202020204" pitchFamily="34" charset="0"/>
                <a:cs typeface="Arial" panose="020B0604020202020204" pitchFamily="34" charset="0"/>
              </a:rPr>
              <a:t>    en presencia de mis enemigos.</a:t>
            </a:r>
            <a:br>
              <a:rPr lang="es-MX" sz="4400" b="1" dirty="0">
                <a:solidFill>
                  <a:srgbClr val="CC9900"/>
                </a:solidFill>
                <a:latin typeface="Arial" panose="020B0604020202020204" pitchFamily="34" charset="0"/>
                <a:cs typeface="Arial" panose="020B0604020202020204" pitchFamily="34" charset="0"/>
              </a:rPr>
            </a:br>
            <a:r>
              <a:rPr lang="es-MX" sz="4400" b="1" i="0" dirty="0">
                <a:solidFill>
                  <a:srgbClr val="CC9900"/>
                </a:solidFill>
                <a:effectLst/>
                <a:latin typeface="Arial" panose="020B0604020202020204" pitchFamily="34" charset="0"/>
                <a:cs typeface="Arial" panose="020B0604020202020204" pitchFamily="34" charset="0"/>
              </a:rPr>
              <a:t>Me honras ungiendo mi cabeza con aceite.</a:t>
            </a:r>
            <a:br>
              <a:rPr lang="es-MX" sz="4400" b="1" dirty="0">
                <a:solidFill>
                  <a:srgbClr val="CC9900"/>
                </a:solidFill>
                <a:latin typeface="Arial" panose="020B0604020202020204" pitchFamily="34" charset="0"/>
                <a:cs typeface="Arial" panose="020B0604020202020204" pitchFamily="34" charset="0"/>
              </a:rPr>
            </a:br>
            <a:r>
              <a:rPr lang="es-MX" sz="4400" b="1" i="0" dirty="0">
                <a:solidFill>
                  <a:srgbClr val="CC9900"/>
                </a:solidFill>
                <a:effectLst/>
                <a:latin typeface="Arial" panose="020B0604020202020204" pitchFamily="34" charset="0"/>
                <a:cs typeface="Arial" panose="020B0604020202020204" pitchFamily="34" charset="0"/>
              </a:rPr>
              <a:t>    Mi copa se desborda de bendiciones.” NTV</a:t>
            </a:r>
            <a:endParaRPr lang="es-NI" sz="4400" b="1" dirty="0">
              <a:solidFill>
                <a:srgbClr val="CC9900"/>
              </a:solidFill>
              <a:latin typeface="Arial" panose="020B0604020202020204" pitchFamily="34" charset="0"/>
              <a:cs typeface="Arial" panose="020B0604020202020204" pitchFamily="34" charset="0"/>
            </a:endParaRPr>
          </a:p>
        </p:txBody>
      </p:sp>
      <p:pic>
        <p:nvPicPr>
          <p:cNvPr id="4" name="Imagen 3">
            <a:extLst>
              <a:ext uri="{FF2B5EF4-FFF2-40B4-BE49-F238E27FC236}">
                <a16:creationId xmlns:a16="http://schemas.microsoft.com/office/drawing/2014/main" id="{23F8FE41-63A8-2597-0957-5864ED4C007B}"/>
              </a:ext>
            </a:extLst>
          </p:cNvPr>
          <p:cNvPicPr>
            <a:picLocks noChangeAspect="1"/>
          </p:cNvPicPr>
          <p:nvPr/>
        </p:nvPicPr>
        <p:blipFill>
          <a:blip r:embed="rId3"/>
          <a:stretch>
            <a:fillRect/>
          </a:stretch>
        </p:blipFill>
        <p:spPr>
          <a:xfrm>
            <a:off x="8672513" y="0"/>
            <a:ext cx="3243261" cy="3243261"/>
          </a:xfrm>
          <a:prstGeom prst="rect">
            <a:avLst/>
          </a:prstGeom>
        </p:spPr>
      </p:pic>
    </p:spTree>
    <p:extLst>
      <p:ext uri="{BB962C8B-B14F-4D97-AF65-F5344CB8AC3E}">
        <p14:creationId xmlns:p14="http://schemas.microsoft.com/office/powerpoint/2010/main" val="20680069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84A5859F-8C34-E5BD-D7CA-58244B3A40A3}"/>
              </a:ext>
            </a:extLst>
          </p:cNvPr>
          <p:cNvSpPr>
            <a:spLocks noGrp="1" noRot="1" noMove="1" noResize="1" noEditPoints="1" noAdjustHandles="1" noChangeArrowheads="1" noChangeShapeType="1"/>
          </p:cNvSpPr>
          <p:nvPr/>
        </p:nvSpPr>
        <p:spPr>
          <a:xfrm>
            <a:off x="0" y="6484891"/>
            <a:ext cx="12192000" cy="244922"/>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DO" dirty="0"/>
          </a:p>
        </p:txBody>
      </p:sp>
      <p:sp>
        <p:nvSpPr>
          <p:cNvPr id="10" name="Rectangle 9">
            <a:extLst>
              <a:ext uri="{FF2B5EF4-FFF2-40B4-BE49-F238E27FC236}">
                <a16:creationId xmlns:a16="http://schemas.microsoft.com/office/drawing/2014/main" id="{9136B191-4F0D-96CD-A0BC-838DA2F37C55}"/>
              </a:ext>
            </a:extLst>
          </p:cNvPr>
          <p:cNvSpPr/>
          <p:nvPr/>
        </p:nvSpPr>
        <p:spPr>
          <a:xfrm>
            <a:off x="0" y="1765300"/>
            <a:ext cx="12192000" cy="4178300"/>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 </a:t>
            </a:r>
            <a:endParaRPr lang="es-DO" dirty="0"/>
          </a:p>
        </p:txBody>
      </p:sp>
      <p:sp>
        <p:nvSpPr>
          <p:cNvPr id="2" name="Title 1">
            <a:extLst>
              <a:ext uri="{FF2B5EF4-FFF2-40B4-BE49-F238E27FC236}">
                <a16:creationId xmlns:a16="http://schemas.microsoft.com/office/drawing/2014/main" id="{4B1F04CF-03A4-A5B9-EA9D-6217B23154E1}"/>
              </a:ext>
            </a:extLst>
          </p:cNvPr>
          <p:cNvSpPr>
            <a:spLocks noGrp="1" noRot="1" noMove="1" noResize="1" noEditPoints="1" noAdjustHandles="1" noChangeArrowheads="1" noChangeShapeType="1"/>
          </p:cNvSpPr>
          <p:nvPr>
            <p:ph type="ctrTitle"/>
          </p:nvPr>
        </p:nvSpPr>
        <p:spPr>
          <a:xfrm>
            <a:off x="1140776" y="729485"/>
            <a:ext cx="8027399" cy="692834"/>
          </a:xfrm>
        </p:spPr>
        <p:txBody>
          <a:bodyPr>
            <a:normAutofit/>
          </a:bodyPr>
          <a:lstStyle/>
          <a:p>
            <a:pPr algn="l"/>
            <a:r>
              <a:rPr lang="es-DO" sz="3600" b="1" dirty="0">
                <a:solidFill>
                  <a:srgbClr val="C39E6D"/>
                </a:solidFill>
                <a:latin typeface="Arial" panose="020B0604020202020204" pitchFamily="34" charset="0"/>
                <a:cs typeface="Arial" panose="020B0604020202020204" pitchFamily="34" charset="0"/>
              </a:rPr>
              <a:t>Aderezas mesa delante de mí</a:t>
            </a:r>
            <a:endParaRPr lang="es-DO" sz="3600" dirty="0">
              <a:solidFill>
                <a:srgbClr val="C39E6D"/>
              </a:solidFill>
            </a:endParaRPr>
          </a:p>
        </p:txBody>
      </p:sp>
      <p:sp>
        <p:nvSpPr>
          <p:cNvPr id="3" name="Subtitle 2">
            <a:extLst>
              <a:ext uri="{FF2B5EF4-FFF2-40B4-BE49-F238E27FC236}">
                <a16:creationId xmlns:a16="http://schemas.microsoft.com/office/drawing/2014/main" id="{312F5E5C-AC82-E42E-DC04-95B09B44604A}"/>
              </a:ext>
            </a:extLst>
          </p:cNvPr>
          <p:cNvSpPr>
            <a:spLocks noGrp="1" noRot="1" noMove="1" noResize="1" noEditPoints="1" noAdjustHandles="1" noChangeArrowheads="1" noChangeShapeType="1"/>
          </p:cNvSpPr>
          <p:nvPr>
            <p:ph type="subTitle" idx="1"/>
          </p:nvPr>
        </p:nvSpPr>
        <p:spPr>
          <a:xfrm>
            <a:off x="7550149" y="6480081"/>
            <a:ext cx="4641851" cy="244923"/>
          </a:xfrm>
        </p:spPr>
        <p:txBody>
          <a:bodyPr>
            <a:normAutofit/>
          </a:bodyPr>
          <a:lstStyle/>
          <a:p>
            <a:pPr algn="l"/>
            <a:r>
              <a:rPr lang="en-US" sz="1100" b="1" spc="600" dirty="0">
                <a:solidFill>
                  <a:schemeClr val="bg1"/>
                </a:solidFill>
                <a:latin typeface="Monse"/>
              </a:rPr>
              <a:t>XIV CONGRESO PERLAS PRECIOSAS</a:t>
            </a:r>
            <a:endParaRPr lang="es-DO" sz="1100" b="1" spc="600" dirty="0">
              <a:solidFill>
                <a:schemeClr val="bg1"/>
              </a:solidFill>
              <a:latin typeface="Monse"/>
            </a:endParaRPr>
          </a:p>
        </p:txBody>
      </p:sp>
      <p:sp>
        <p:nvSpPr>
          <p:cNvPr id="12" name="TextBox 11">
            <a:extLst>
              <a:ext uri="{FF2B5EF4-FFF2-40B4-BE49-F238E27FC236}">
                <a16:creationId xmlns:a16="http://schemas.microsoft.com/office/drawing/2014/main" id="{B577AC6D-F35B-70A3-FA43-931CC62D0854}"/>
              </a:ext>
            </a:extLst>
          </p:cNvPr>
          <p:cNvSpPr txBox="1">
            <a:spLocks noGrp="1" noRot="1" noMove="1" noResize="1" noEditPoints="1" noAdjustHandles="1" noChangeArrowheads="1" noChangeShapeType="1"/>
          </p:cNvSpPr>
          <p:nvPr/>
        </p:nvSpPr>
        <p:spPr>
          <a:xfrm>
            <a:off x="466725" y="2185244"/>
            <a:ext cx="10523008" cy="3416320"/>
          </a:xfrm>
          <a:prstGeom prst="rect">
            <a:avLst/>
          </a:prstGeom>
          <a:noFill/>
        </p:spPr>
        <p:txBody>
          <a:bodyPr wrap="square">
            <a:spAutoFit/>
          </a:bodyPr>
          <a:lstStyle/>
          <a:p>
            <a:r>
              <a:rPr lang="es-MX" sz="2400" dirty="0">
                <a:solidFill>
                  <a:schemeClr val="bg1"/>
                </a:solidFill>
              </a:rPr>
              <a:t>Aderezas mesa delante de mí</a:t>
            </a:r>
            <a:br>
              <a:rPr lang="es-MX" sz="2400" dirty="0">
                <a:solidFill>
                  <a:schemeClr val="bg1"/>
                </a:solidFill>
              </a:rPr>
            </a:br>
            <a:r>
              <a:rPr lang="es-MX" sz="2400" dirty="0">
                <a:solidFill>
                  <a:schemeClr val="bg1"/>
                </a:solidFill>
              </a:rPr>
              <a:t>Mesa: terrenos altos donde hay prados: terreno con mucha hierva, para las ovejas con forma de una mesa.</a:t>
            </a:r>
            <a:br>
              <a:rPr lang="es-MX" sz="2400" dirty="0">
                <a:solidFill>
                  <a:schemeClr val="bg1"/>
                </a:solidFill>
              </a:rPr>
            </a:br>
            <a:r>
              <a:rPr lang="es-MX" sz="2400" dirty="0">
                <a:solidFill>
                  <a:schemeClr val="bg1"/>
                </a:solidFill>
              </a:rPr>
              <a:t>El pastor se ocupa de:</a:t>
            </a:r>
            <a:br>
              <a:rPr lang="es-MX" sz="2400" dirty="0">
                <a:solidFill>
                  <a:schemeClr val="bg1"/>
                </a:solidFill>
              </a:rPr>
            </a:br>
            <a:r>
              <a:rPr lang="es-MX" sz="2400" dirty="0">
                <a:solidFill>
                  <a:schemeClr val="bg1"/>
                </a:solidFill>
              </a:rPr>
              <a:t>Hacer exploraciones mucho antes de llevar al rebaño.</a:t>
            </a:r>
            <a:br>
              <a:rPr lang="es-MX" sz="2400" dirty="0">
                <a:solidFill>
                  <a:schemeClr val="bg1"/>
                </a:solidFill>
              </a:rPr>
            </a:br>
            <a:r>
              <a:rPr lang="es-MX" sz="2400" dirty="0">
                <a:solidFill>
                  <a:schemeClr val="bg1"/>
                </a:solidFill>
              </a:rPr>
              <a:t>Revisa el pasto para saber si el zacate servirá de alimento.</a:t>
            </a:r>
            <a:br>
              <a:rPr lang="es-MX" sz="2400" dirty="0">
                <a:solidFill>
                  <a:schemeClr val="bg1"/>
                </a:solidFill>
              </a:rPr>
            </a:br>
            <a:r>
              <a:rPr lang="es-MX" sz="2400" dirty="0">
                <a:solidFill>
                  <a:schemeClr val="bg1"/>
                </a:solidFill>
              </a:rPr>
              <a:t>Para analizar si hay hierbas venenosas.</a:t>
            </a:r>
            <a:br>
              <a:rPr lang="es-MX" sz="2400" dirty="0">
                <a:solidFill>
                  <a:schemeClr val="bg1"/>
                </a:solidFill>
              </a:rPr>
            </a:br>
            <a:r>
              <a:rPr lang="es-MX" sz="2400" dirty="0">
                <a:solidFill>
                  <a:schemeClr val="bg1"/>
                </a:solidFill>
              </a:rPr>
              <a:t>Investiga que tipo de fieras hay en el sector que pueden atacar a la oveja.</a:t>
            </a:r>
            <a:br>
              <a:rPr lang="es-MX" sz="2400" dirty="0">
                <a:solidFill>
                  <a:schemeClr val="bg1"/>
                </a:solidFill>
              </a:rPr>
            </a:br>
            <a:endParaRPr lang="es-DO" sz="2400" dirty="0">
              <a:solidFill>
                <a:schemeClr val="bg1"/>
              </a:solidFill>
            </a:endParaRPr>
          </a:p>
        </p:txBody>
      </p:sp>
      <p:sp>
        <p:nvSpPr>
          <p:cNvPr id="16" name="Rectangle 15">
            <a:extLst>
              <a:ext uri="{FF2B5EF4-FFF2-40B4-BE49-F238E27FC236}">
                <a16:creationId xmlns:a16="http://schemas.microsoft.com/office/drawing/2014/main" id="{920CC16D-F23F-5C72-3560-86F4C23789A4}"/>
              </a:ext>
            </a:extLst>
          </p:cNvPr>
          <p:cNvSpPr>
            <a:spLocks noGrp="1" noRot="1" noMove="1" noResize="1" noEditPoints="1" noAdjustHandles="1" noChangeArrowheads="1" noChangeShapeType="1"/>
          </p:cNvSpPr>
          <p:nvPr/>
        </p:nvSpPr>
        <p:spPr>
          <a:xfrm>
            <a:off x="597654" y="711875"/>
            <a:ext cx="230187" cy="471763"/>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DO" dirty="0"/>
          </a:p>
        </p:txBody>
      </p:sp>
      <p:sp>
        <p:nvSpPr>
          <p:cNvPr id="18" name="Rectangle 17">
            <a:extLst>
              <a:ext uri="{FF2B5EF4-FFF2-40B4-BE49-F238E27FC236}">
                <a16:creationId xmlns:a16="http://schemas.microsoft.com/office/drawing/2014/main" id="{4A03ADDD-B1E5-02C8-548B-0B35F2FAE144}"/>
              </a:ext>
            </a:extLst>
          </p:cNvPr>
          <p:cNvSpPr>
            <a:spLocks noGrp="1" noRot="1" noMove="1" noResize="1" noEditPoints="1" noAdjustHandles="1" noChangeArrowheads="1" noChangeShapeType="1"/>
          </p:cNvSpPr>
          <p:nvPr/>
        </p:nvSpPr>
        <p:spPr>
          <a:xfrm>
            <a:off x="870505" y="711877"/>
            <a:ext cx="248443" cy="471764"/>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DO" dirty="0"/>
          </a:p>
        </p:txBody>
      </p:sp>
      <p:pic>
        <p:nvPicPr>
          <p:cNvPr id="21" name="Picture 20" descr="A logo with a pearl in the center&#10;&#10;AI-generated content may be incorrect.">
            <a:extLst>
              <a:ext uri="{FF2B5EF4-FFF2-40B4-BE49-F238E27FC236}">
                <a16:creationId xmlns:a16="http://schemas.microsoft.com/office/drawing/2014/main" id="{86B1F76B-CBF3-3F22-55CA-79923ADB6631}"/>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10063972" y="103717"/>
            <a:ext cx="1840162" cy="1840162"/>
          </a:xfrm>
          <a:prstGeom prst="rect">
            <a:avLst/>
          </a:prstGeom>
        </p:spPr>
      </p:pic>
    </p:spTree>
    <p:extLst>
      <p:ext uri="{BB962C8B-B14F-4D97-AF65-F5344CB8AC3E}">
        <p14:creationId xmlns:p14="http://schemas.microsoft.com/office/powerpoint/2010/main" val="41687785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2D6D04-A17B-2582-E7CE-E120B8CEB367}"/>
            </a:ext>
          </a:extLst>
        </p:cNvPr>
        <p:cNvGrpSpPr/>
        <p:nvPr/>
      </p:nvGrpSpPr>
      <p:grpSpPr>
        <a:xfrm>
          <a:off x="0" y="0"/>
          <a:ext cx="0" cy="0"/>
          <a:chOff x="0" y="0"/>
          <a:chExt cx="0" cy="0"/>
        </a:xfrm>
      </p:grpSpPr>
      <p:sp>
        <p:nvSpPr>
          <p:cNvPr id="15" name="Rectangle 14">
            <a:extLst>
              <a:ext uri="{FF2B5EF4-FFF2-40B4-BE49-F238E27FC236}">
                <a16:creationId xmlns:a16="http://schemas.microsoft.com/office/drawing/2014/main" id="{1A79343E-09E0-91D1-89A8-955FDF4D5D40}"/>
              </a:ext>
            </a:extLst>
          </p:cNvPr>
          <p:cNvSpPr>
            <a:spLocks noGrp="1" noRot="1" noMove="1" noResize="1" noEditPoints="1" noAdjustHandles="1" noChangeArrowheads="1" noChangeShapeType="1"/>
          </p:cNvSpPr>
          <p:nvPr/>
        </p:nvSpPr>
        <p:spPr>
          <a:xfrm>
            <a:off x="0" y="6484891"/>
            <a:ext cx="12192000" cy="244922"/>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DO" dirty="0"/>
          </a:p>
        </p:txBody>
      </p:sp>
      <p:sp>
        <p:nvSpPr>
          <p:cNvPr id="10" name="Rectangle 9">
            <a:extLst>
              <a:ext uri="{FF2B5EF4-FFF2-40B4-BE49-F238E27FC236}">
                <a16:creationId xmlns:a16="http://schemas.microsoft.com/office/drawing/2014/main" id="{15A17623-8A63-4785-66A3-814DF5A9C196}"/>
              </a:ext>
            </a:extLst>
          </p:cNvPr>
          <p:cNvSpPr/>
          <p:nvPr/>
        </p:nvSpPr>
        <p:spPr>
          <a:xfrm>
            <a:off x="112542" y="1943879"/>
            <a:ext cx="12079458" cy="3999720"/>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nSpc>
                <a:spcPct val="107000"/>
              </a:lnSpc>
              <a:spcAft>
                <a:spcPts val="800"/>
              </a:spcAft>
              <a:buNone/>
            </a:pPr>
            <a:r>
              <a:rPr lang="es-MX" sz="2400" b="1" kern="100" dirty="0">
                <a:effectLst/>
                <a:latin typeface="Arial" panose="020B0604020202020204" pitchFamily="34" charset="0"/>
                <a:ea typeface="Calibri" panose="020F0502020204030204" pitchFamily="34" charset="0"/>
                <a:cs typeface="Arial" panose="020B0604020202020204" pitchFamily="34" charset="0"/>
              </a:rPr>
              <a:t>Aderezas mezas en tres aspectos:</a:t>
            </a:r>
            <a:endParaRPr lang="es-NI" sz="2400" kern="1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buNone/>
            </a:pPr>
            <a:r>
              <a:rPr lang="es-MX" sz="2400" b="1" u="sng" kern="100" dirty="0">
                <a:effectLst/>
                <a:latin typeface="Arial" panose="020B0604020202020204" pitchFamily="34" charset="0"/>
                <a:ea typeface="Calibri" panose="020F0502020204030204" pitchFamily="34" charset="0"/>
                <a:cs typeface="Arial" panose="020B0604020202020204" pitchFamily="34" charset="0"/>
              </a:rPr>
              <a:t>Preparando el terreno, investigando cual es el mejor lugar de pastos:</a:t>
            </a:r>
            <a:r>
              <a:rPr lang="es-MX" sz="2400" kern="100" dirty="0">
                <a:effectLst/>
                <a:latin typeface="Arial" panose="020B0604020202020204" pitchFamily="34" charset="0"/>
                <a:ea typeface="Calibri" panose="020F0502020204030204" pitchFamily="34" charset="0"/>
                <a:cs typeface="Arial" panose="020B0604020202020204" pitchFamily="34" charset="0"/>
              </a:rPr>
              <a:t> Nuestro grande y buen Pastor se nos adelanta y prevé los peligros que podamos hallar, y ruega por nosotras para que no sucumbamos en ellos.</a:t>
            </a:r>
            <a:endParaRPr lang="es-NI" sz="2400" kern="1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s-MX" sz="2400" b="1" u="sng" kern="100" dirty="0">
                <a:effectLst/>
                <a:latin typeface="Arial" panose="020B0604020202020204" pitchFamily="34" charset="0"/>
                <a:ea typeface="Calibri" panose="020F0502020204030204" pitchFamily="34" charset="0"/>
                <a:cs typeface="Arial" panose="020B0604020202020204" pitchFamily="34" charset="0"/>
              </a:rPr>
              <a:t>Limpiando de hierbas venenosas y fieras salvajes</a:t>
            </a:r>
            <a:r>
              <a:rPr lang="es-MX" sz="2400" kern="100" dirty="0">
                <a:effectLst/>
                <a:latin typeface="Arial" panose="020B0604020202020204" pitchFamily="34" charset="0"/>
                <a:ea typeface="Calibri" panose="020F0502020204030204" pitchFamily="34" charset="0"/>
                <a:cs typeface="Arial" panose="020B0604020202020204" pitchFamily="34" charset="0"/>
              </a:rPr>
              <a:t> que puedan hacer daño a las ovejas: Lo que vemos, escuchamos y consumimos (guardamos) nos influye mucho, pensamientos negativos, conversaciones y amistades tóxicas, recordemos que nuestro Pastor Jesús dice que del buen tesoro del corazón sacamos lo que permitimos que entre. </a:t>
            </a:r>
            <a:endParaRPr lang="es-NI" sz="2400" kern="100" dirty="0">
              <a:effectLst/>
              <a:latin typeface="Arial" panose="020B0604020202020204" pitchFamily="34" charset="0"/>
              <a:ea typeface="Calibri" panose="020F0502020204030204" pitchFamily="34" charset="0"/>
              <a:cs typeface="Arial" panose="020B0604020202020204" pitchFamily="34" charset="0"/>
            </a:endParaRPr>
          </a:p>
        </p:txBody>
      </p:sp>
      <p:sp>
        <p:nvSpPr>
          <p:cNvPr id="2" name="Title 1">
            <a:extLst>
              <a:ext uri="{FF2B5EF4-FFF2-40B4-BE49-F238E27FC236}">
                <a16:creationId xmlns:a16="http://schemas.microsoft.com/office/drawing/2014/main" id="{71778BC4-A46B-9448-FC0A-2686D615129C}"/>
              </a:ext>
            </a:extLst>
          </p:cNvPr>
          <p:cNvSpPr>
            <a:spLocks noGrp="1" noRot="1" noMove="1" noResize="1" noEditPoints="1" noAdjustHandles="1" noChangeArrowheads="1" noChangeShapeType="1"/>
          </p:cNvSpPr>
          <p:nvPr>
            <p:ph type="ctrTitle"/>
          </p:nvPr>
        </p:nvSpPr>
        <p:spPr>
          <a:xfrm>
            <a:off x="1140776" y="729485"/>
            <a:ext cx="8027399" cy="692834"/>
          </a:xfrm>
        </p:spPr>
        <p:txBody>
          <a:bodyPr>
            <a:noAutofit/>
          </a:bodyPr>
          <a:lstStyle/>
          <a:p>
            <a:pPr algn="l"/>
            <a:endParaRPr lang="es-DO" sz="5400" dirty="0">
              <a:solidFill>
                <a:srgbClr val="C39E6D"/>
              </a:solidFill>
            </a:endParaRPr>
          </a:p>
        </p:txBody>
      </p:sp>
      <p:sp>
        <p:nvSpPr>
          <p:cNvPr id="3" name="Subtitle 2">
            <a:extLst>
              <a:ext uri="{FF2B5EF4-FFF2-40B4-BE49-F238E27FC236}">
                <a16:creationId xmlns:a16="http://schemas.microsoft.com/office/drawing/2014/main" id="{8D910A4C-0CC2-0FC6-97E7-60078410934C}"/>
              </a:ext>
            </a:extLst>
          </p:cNvPr>
          <p:cNvSpPr>
            <a:spLocks noGrp="1" noRot="1" noMove="1" noResize="1" noEditPoints="1" noAdjustHandles="1" noChangeArrowheads="1" noChangeShapeType="1"/>
          </p:cNvSpPr>
          <p:nvPr>
            <p:ph type="subTitle" idx="1"/>
          </p:nvPr>
        </p:nvSpPr>
        <p:spPr>
          <a:xfrm>
            <a:off x="7550149" y="6480081"/>
            <a:ext cx="4641851" cy="244923"/>
          </a:xfrm>
        </p:spPr>
        <p:txBody>
          <a:bodyPr>
            <a:normAutofit/>
          </a:bodyPr>
          <a:lstStyle/>
          <a:p>
            <a:pPr algn="l"/>
            <a:r>
              <a:rPr lang="en-US" sz="1100" b="1" spc="600" dirty="0">
                <a:solidFill>
                  <a:schemeClr val="bg1"/>
                </a:solidFill>
                <a:latin typeface="Monse"/>
              </a:rPr>
              <a:t>XIV CONGRESO PERLAS PRECIOSAS</a:t>
            </a:r>
            <a:endParaRPr lang="es-DO" sz="1100" b="1" spc="600" dirty="0">
              <a:solidFill>
                <a:schemeClr val="bg1"/>
              </a:solidFill>
              <a:latin typeface="Monse"/>
            </a:endParaRPr>
          </a:p>
        </p:txBody>
      </p:sp>
      <p:pic>
        <p:nvPicPr>
          <p:cNvPr id="21" name="Picture 20" descr="A logo with a pearl in the center&#10;&#10;AI-generated content may be incorrect.">
            <a:extLst>
              <a:ext uri="{FF2B5EF4-FFF2-40B4-BE49-F238E27FC236}">
                <a16:creationId xmlns:a16="http://schemas.microsoft.com/office/drawing/2014/main" id="{7A27077F-A6F2-4B50-55AC-D3807E4075E2}"/>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10063972" y="103717"/>
            <a:ext cx="1840162" cy="1840162"/>
          </a:xfrm>
          <a:prstGeom prst="rect">
            <a:avLst/>
          </a:prstGeom>
        </p:spPr>
      </p:pic>
    </p:spTree>
    <p:extLst>
      <p:ext uri="{BB962C8B-B14F-4D97-AF65-F5344CB8AC3E}">
        <p14:creationId xmlns:p14="http://schemas.microsoft.com/office/powerpoint/2010/main" val="5004183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93ACA5-F19D-2119-2922-4ED30C8AEFCF}"/>
            </a:ext>
          </a:extLst>
        </p:cNvPr>
        <p:cNvGrpSpPr/>
        <p:nvPr/>
      </p:nvGrpSpPr>
      <p:grpSpPr>
        <a:xfrm>
          <a:off x="0" y="0"/>
          <a:ext cx="0" cy="0"/>
          <a:chOff x="0" y="0"/>
          <a:chExt cx="0" cy="0"/>
        </a:xfrm>
      </p:grpSpPr>
      <p:sp>
        <p:nvSpPr>
          <p:cNvPr id="15" name="Rectangle 14">
            <a:extLst>
              <a:ext uri="{FF2B5EF4-FFF2-40B4-BE49-F238E27FC236}">
                <a16:creationId xmlns:a16="http://schemas.microsoft.com/office/drawing/2014/main" id="{A38B95DD-7A19-50C3-1A57-831C0BD25DC3}"/>
              </a:ext>
            </a:extLst>
          </p:cNvPr>
          <p:cNvSpPr>
            <a:spLocks noGrp="1" noRot="1" noMove="1" noResize="1" noEditPoints="1" noAdjustHandles="1" noChangeArrowheads="1" noChangeShapeType="1"/>
          </p:cNvSpPr>
          <p:nvPr/>
        </p:nvSpPr>
        <p:spPr>
          <a:xfrm>
            <a:off x="0" y="6484891"/>
            <a:ext cx="12192000" cy="244922"/>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DO" dirty="0"/>
          </a:p>
        </p:txBody>
      </p:sp>
      <p:sp>
        <p:nvSpPr>
          <p:cNvPr id="10" name="Rectangle 9">
            <a:extLst>
              <a:ext uri="{FF2B5EF4-FFF2-40B4-BE49-F238E27FC236}">
                <a16:creationId xmlns:a16="http://schemas.microsoft.com/office/drawing/2014/main" id="{6D1BF735-C3D5-AB54-5B91-826437B58B60}"/>
              </a:ext>
            </a:extLst>
          </p:cNvPr>
          <p:cNvSpPr/>
          <p:nvPr/>
        </p:nvSpPr>
        <p:spPr>
          <a:xfrm>
            <a:off x="0" y="1765300"/>
            <a:ext cx="12192000" cy="4178300"/>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 </a:t>
            </a:r>
            <a:endParaRPr lang="es-DO" dirty="0"/>
          </a:p>
        </p:txBody>
      </p:sp>
      <p:sp>
        <p:nvSpPr>
          <p:cNvPr id="2" name="Title 1">
            <a:extLst>
              <a:ext uri="{FF2B5EF4-FFF2-40B4-BE49-F238E27FC236}">
                <a16:creationId xmlns:a16="http://schemas.microsoft.com/office/drawing/2014/main" id="{E148A4DF-7729-AB27-E45D-2F3F68E9FF67}"/>
              </a:ext>
            </a:extLst>
          </p:cNvPr>
          <p:cNvSpPr>
            <a:spLocks noGrp="1" noRot="1" noMove="1" noResize="1" noEditPoints="1" noAdjustHandles="1" noChangeArrowheads="1" noChangeShapeType="1"/>
          </p:cNvSpPr>
          <p:nvPr>
            <p:ph type="ctrTitle"/>
          </p:nvPr>
        </p:nvSpPr>
        <p:spPr>
          <a:xfrm>
            <a:off x="1140776" y="729485"/>
            <a:ext cx="8027399" cy="692834"/>
          </a:xfrm>
        </p:spPr>
        <p:txBody>
          <a:bodyPr>
            <a:noAutofit/>
          </a:bodyPr>
          <a:lstStyle/>
          <a:p>
            <a:pPr algn="l"/>
            <a:endParaRPr lang="es-DO" sz="5400" dirty="0">
              <a:solidFill>
                <a:srgbClr val="C39E6D"/>
              </a:solidFill>
            </a:endParaRPr>
          </a:p>
        </p:txBody>
      </p:sp>
      <p:sp>
        <p:nvSpPr>
          <p:cNvPr id="3" name="Subtitle 2">
            <a:extLst>
              <a:ext uri="{FF2B5EF4-FFF2-40B4-BE49-F238E27FC236}">
                <a16:creationId xmlns:a16="http://schemas.microsoft.com/office/drawing/2014/main" id="{C78DDAC4-99DB-1B86-EA07-FF71D792FCB8}"/>
              </a:ext>
            </a:extLst>
          </p:cNvPr>
          <p:cNvSpPr>
            <a:spLocks noGrp="1" noRot="1" noMove="1" noResize="1" noEditPoints="1" noAdjustHandles="1" noChangeArrowheads="1" noChangeShapeType="1"/>
          </p:cNvSpPr>
          <p:nvPr>
            <p:ph type="subTitle" idx="1"/>
          </p:nvPr>
        </p:nvSpPr>
        <p:spPr>
          <a:xfrm>
            <a:off x="7550149" y="6480081"/>
            <a:ext cx="4641851" cy="244923"/>
          </a:xfrm>
        </p:spPr>
        <p:txBody>
          <a:bodyPr>
            <a:normAutofit/>
          </a:bodyPr>
          <a:lstStyle/>
          <a:p>
            <a:pPr algn="l"/>
            <a:r>
              <a:rPr lang="en-US" sz="1100" b="1" spc="600" dirty="0">
                <a:solidFill>
                  <a:schemeClr val="bg1"/>
                </a:solidFill>
                <a:latin typeface="Monse"/>
              </a:rPr>
              <a:t>XIV CONGRESO PERLAS PRECIOSAS</a:t>
            </a:r>
            <a:endParaRPr lang="es-DO" sz="1100" b="1" spc="600" dirty="0">
              <a:solidFill>
                <a:schemeClr val="bg1"/>
              </a:solidFill>
              <a:latin typeface="Monse"/>
            </a:endParaRPr>
          </a:p>
        </p:txBody>
      </p:sp>
      <p:sp>
        <p:nvSpPr>
          <p:cNvPr id="12" name="TextBox 11">
            <a:extLst>
              <a:ext uri="{FF2B5EF4-FFF2-40B4-BE49-F238E27FC236}">
                <a16:creationId xmlns:a16="http://schemas.microsoft.com/office/drawing/2014/main" id="{9F78188B-FFDA-2A23-662D-0410FB87D24D}"/>
              </a:ext>
            </a:extLst>
          </p:cNvPr>
          <p:cNvSpPr txBox="1">
            <a:spLocks noGrp="1" noRot="1" noMove="1" noResize="1" noEditPoints="1" noAdjustHandles="1" noChangeArrowheads="1" noChangeShapeType="1"/>
          </p:cNvSpPr>
          <p:nvPr/>
        </p:nvSpPr>
        <p:spPr>
          <a:xfrm>
            <a:off x="466725" y="2185244"/>
            <a:ext cx="10523008" cy="3439018"/>
          </a:xfrm>
          <a:prstGeom prst="rect">
            <a:avLst/>
          </a:prstGeom>
          <a:noFill/>
        </p:spPr>
        <p:txBody>
          <a:bodyPr wrap="square">
            <a:spAutoFit/>
          </a:bodyPr>
          <a:lstStyle/>
          <a:p>
            <a:pPr>
              <a:lnSpc>
                <a:spcPct val="107000"/>
              </a:lnSpc>
              <a:spcAft>
                <a:spcPts val="800"/>
              </a:spcAft>
              <a:buNone/>
            </a:pPr>
            <a:r>
              <a:rPr lang="es-NI" sz="1800" b="1" kern="100" baseline="30000" dirty="0">
                <a:solidFill>
                  <a:srgbClr val="000000"/>
                </a:solidFill>
                <a:effectLst/>
                <a:latin typeface="Segoe UI" panose="020B0502040204020203" pitchFamily="34" charset="0"/>
                <a:ea typeface="Calibri" panose="020F0502020204030204" pitchFamily="34" charset="0"/>
                <a:cs typeface="Times New Roman" panose="02020603050405020304" pitchFamily="18" charset="0"/>
              </a:rPr>
              <a:t> </a:t>
            </a:r>
            <a:r>
              <a:rPr lang="es-NI" sz="2400" kern="100" dirty="0">
                <a:solidFill>
                  <a:schemeClr val="bg1"/>
                </a:solidFill>
                <a:effectLst/>
                <a:latin typeface="Arial" panose="020B0604020202020204" pitchFamily="34" charset="0"/>
                <a:ea typeface="Calibri" panose="020F0502020204030204" pitchFamily="34" charset="0"/>
                <a:cs typeface="Arial" panose="020B0604020202020204" pitchFamily="34" charset="0"/>
              </a:rPr>
              <a:t>El que es bueno lo es en su interior y habla de lo que tiene allí, de igual manera el malo lo es en su interior y habla de lo que tiene allí; porque las palabras revelan lo que hay en el interior. </a:t>
            </a:r>
            <a:r>
              <a:rPr lang="es-MX" sz="2400" kern="100" dirty="0">
                <a:solidFill>
                  <a:schemeClr val="bg1"/>
                </a:solidFill>
                <a:effectLst/>
                <a:latin typeface="Arial" panose="020B0604020202020204" pitchFamily="34" charset="0"/>
                <a:ea typeface="Calibri" panose="020F0502020204030204" pitchFamily="34" charset="0"/>
                <a:cs typeface="Arial" panose="020B0604020202020204" pitchFamily="34" charset="0"/>
              </a:rPr>
              <a:t>Lucas 6: 45 PDT</a:t>
            </a:r>
            <a:endParaRPr lang="es-NI" sz="2400" kern="1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buNone/>
            </a:pPr>
            <a:r>
              <a:rPr lang="es-NI" sz="2400" kern="100" dirty="0">
                <a:solidFill>
                  <a:schemeClr val="bg1"/>
                </a:solidFill>
                <a:effectLst/>
                <a:latin typeface="Arial" panose="020B0604020202020204" pitchFamily="34" charset="0"/>
                <a:ea typeface="Calibri" panose="020F0502020204030204" pitchFamily="34" charset="0"/>
                <a:cs typeface="Arial" panose="020B0604020202020204" pitchFamily="34" charset="0"/>
              </a:rPr>
              <a:t>El pastor también busca rastros y señales de lobos, coyotes, pumas y osos; suele ocurrir que estos astutos animales están arriba en la peña, vigilando cada movimiento de la oveja, esperando la oportunidad para atacarla:</a:t>
            </a:r>
          </a:p>
          <a:p>
            <a:pPr>
              <a:lnSpc>
                <a:spcPct val="107000"/>
              </a:lnSpc>
              <a:spcAft>
                <a:spcPts val="800"/>
              </a:spcAft>
            </a:pPr>
            <a:r>
              <a:rPr lang="es-NI" sz="2400" kern="100" dirty="0">
                <a:solidFill>
                  <a:schemeClr val="bg1"/>
                </a:solidFill>
                <a:effectLst/>
                <a:latin typeface="Arial" panose="020B0604020202020204" pitchFamily="34" charset="0"/>
                <a:ea typeface="Calibri" panose="020F0502020204030204" pitchFamily="34" charset="0"/>
                <a:cs typeface="Arial" panose="020B0604020202020204" pitchFamily="34" charset="0"/>
              </a:rPr>
              <a:t>Lo peor que podemos creer es que el enemigo no nos hará suficiente daño, anda buscando a quién </a:t>
            </a:r>
            <a:r>
              <a:rPr lang="es-NI" sz="2400" u="sng" kern="100" dirty="0">
                <a:solidFill>
                  <a:schemeClr val="bg1"/>
                </a:solidFill>
                <a:effectLst/>
                <a:latin typeface="Arial" panose="020B0604020202020204" pitchFamily="34" charset="0"/>
                <a:ea typeface="Calibri" panose="020F0502020204030204" pitchFamily="34" charset="0"/>
                <a:cs typeface="Arial" panose="020B0604020202020204" pitchFamily="34" charset="0"/>
              </a:rPr>
              <a:t>devorar: comer una presa</a:t>
            </a:r>
            <a:r>
              <a:rPr lang="es-NI" sz="2400" kern="100" dirty="0">
                <a:solidFill>
                  <a:schemeClr val="bg1"/>
                </a:solidFill>
                <a:effectLst/>
                <a:latin typeface="Arial" panose="020B0604020202020204" pitchFamily="34" charset="0"/>
                <a:ea typeface="Calibri" panose="020F0502020204030204" pitchFamily="34" charset="0"/>
                <a:cs typeface="Arial" panose="020B0604020202020204" pitchFamily="34" charset="0"/>
              </a:rPr>
              <a:t>.</a:t>
            </a:r>
          </a:p>
        </p:txBody>
      </p:sp>
      <p:pic>
        <p:nvPicPr>
          <p:cNvPr id="21" name="Picture 20" descr="A logo with a pearl in the center&#10;&#10;AI-generated content may be incorrect.">
            <a:extLst>
              <a:ext uri="{FF2B5EF4-FFF2-40B4-BE49-F238E27FC236}">
                <a16:creationId xmlns:a16="http://schemas.microsoft.com/office/drawing/2014/main" id="{F58BF0E2-6406-2CFE-5593-3EF0E1E601FF}"/>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10063972" y="103717"/>
            <a:ext cx="1840162" cy="1840162"/>
          </a:xfrm>
          <a:prstGeom prst="rect">
            <a:avLst/>
          </a:prstGeom>
        </p:spPr>
      </p:pic>
    </p:spTree>
    <p:extLst>
      <p:ext uri="{BB962C8B-B14F-4D97-AF65-F5344CB8AC3E}">
        <p14:creationId xmlns:p14="http://schemas.microsoft.com/office/powerpoint/2010/main" val="14781697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93D9DE-109A-9217-651D-7CABA46F2881}"/>
            </a:ext>
          </a:extLst>
        </p:cNvPr>
        <p:cNvGrpSpPr/>
        <p:nvPr/>
      </p:nvGrpSpPr>
      <p:grpSpPr>
        <a:xfrm>
          <a:off x="0" y="0"/>
          <a:ext cx="0" cy="0"/>
          <a:chOff x="0" y="0"/>
          <a:chExt cx="0" cy="0"/>
        </a:xfrm>
      </p:grpSpPr>
      <p:sp>
        <p:nvSpPr>
          <p:cNvPr id="15" name="Rectangle 14">
            <a:extLst>
              <a:ext uri="{FF2B5EF4-FFF2-40B4-BE49-F238E27FC236}">
                <a16:creationId xmlns:a16="http://schemas.microsoft.com/office/drawing/2014/main" id="{CD63E0DB-E436-08EE-0113-D229EB9CCF62}"/>
              </a:ext>
            </a:extLst>
          </p:cNvPr>
          <p:cNvSpPr>
            <a:spLocks noGrp="1" noRot="1" noMove="1" noResize="1" noEditPoints="1" noAdjustHandles="1" noChangeArrowheads="1" noChangeShapeType="1"/>
          </p:cNvSpPr>
          <p:nvPr/>
        </p:nvSpPr>
        <p:spPr>
          <a:xfrm>
            <a:off x="0" y="6484891"/>
            <a:ext cx="12192000" cy="244922"/>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DO" dirty="0"/>
          </a:p>
        </p:txBody>
      </p:sp>
      <p:sp>
        <p:nvSpPr>
          <p:cNvPr id="10" name="Rectangle 9">
            <a:extLst>
              <a:ext uri="{FF2B5EF4-FFF2-40B4-BE49-F238E27FC236}">
                <a16:creationId xmlns:a16="http://schemas.microsoft.com/office/drawing/2014/main" id="{A0B02C60-0348-75DE-7812-B04E28BACD2A}"/>
              </a:ext>
            </a:extLst>
          </p:cNvPr>
          <p:cNvSpPr/>
          <p:nvPr/>
        </p:nvSpPr>
        <p:spPr>
          <a:xfrm>
            <a:off x="73205" y="1765300"/>
            <a:ext cx="12192000" cy="4178300"/>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 </a:t>
            </a:r>
            <a:endParaRPr lang="es-DO" dirty="0"/>
          </a:p>
        </p:txBody>
      </p:sp>
      <p:sp>
        <p:nvSpPr>
          <p:cNvPr id="2" name="Title 1">
            <a:extLst>
              <a:ext uri="{FF2B5EF4-FFF2-40B4-BE49-F238E27FC236}">
                <a16:creationId xmlns:a16="http://schemas.microsoft.com/office/drawing/2014/main" id="{49CED3AC-1541-A781-D7DE-8594299EBCBB}"/>
              </a:ext>
            </a:extLst>
          </p:cNvPr>
          <p:cNvSpPr>
            <a:spLocks noGrp="1" noRot="1" noMove="1" noResize="1" noEditPoints="1" noAdjustHandles="1" noChangeArrowheads="1" noChangeShapeType="1"/>
          </p:cNvSpPr>
          <p:nvPr>
            <p:ph type="ctrTitle"/>
          </p:nvPr>
        </p:nvSpPr>
        <p:spPr>
          <a:xfrm>
            <a:off x="1140776" y="729485"/>
            <a:ext cx="8027399" cy="692834"/>
          </a:xfrm>
        </p:spPr>
        <p:txBody>
          <a:bodyPr>
            <a:noAutofit/>
          </a:bodyPr>
          <a:lstStyle/>
          <a:p>
            <a:pPr algn="l"/>
            <a:endParaRPr lang="es-DO" sz="5400" dirty="0">
              <a:solidFill>
                <a:srgbClr val="C39E6D"/>
              </a:solidFill>
            </a:endParaRPr>
          </a:p>
        </p:txBody>
      </p:sp>
      <p:sp>
        <p:nvSpPr>
          <p:cNvPr id="3" name="Subtitle 2">
            <a:extLst>
              <a:ext uri="{FF2B5EF4-FFF2-40B4-BE49-F238E27FC236}">
                <a16:creationId xmlns:a16="http://schemas.microsoft.com/office/drawing/2014/main" id="{E1CED08D-11E8-E797-1099-F87B9769EF3A}"/>
              </a:ext>
            </a:extLst>
          </p:cNvPr>
          <p:cNvSpPr>
            <a:spLocks noGrp="1" noRot="1" noMove="1" noResize="1" noEditPoints="1" noAdjustHandles="1" noChangeArrowheads="1" noChangeShapeType="1"/>
          </p:cNvSpPr>
          <p:nvPr>
            <p:ph type="subTitle" idx="1"/>
          </p:nvPr>
        </p:nvSpPr>
        <p:spPr>
          <a:xfrm>
            <a:off x="7550149" y="6480081"/>
            <a:ext cx="4641851" cy="244923"/>
          </a:xfrm>
        </p:spPr>
        <p:txBody>
          <a:bodyPr>
            <a:normAutofit/>
          </a:bodyPr>
          <a:lstStyle/>
          <a:p>
            <a:pPr algn="l"/>
            <a:r>
              <a:rPr lang="en-US" sz="1100" b="1" spc="600" dirty="0">
                <a:solidFill>
                  <a:schemeClr val="bg1"/>
                </a:solidFill>
                <a:latin typeface="Monse"/>
              </a:rPr>
              <a:t>XIV CONGRESO PERLAS PRECIOSAS</a:t>
            </a:r>
            <a:endParaRPr lang="es-DO" sz="1100" b="1" spc="600" dirty="0">
              <a:solidFill>
                <a:schemeClr val="bg1"/>
              </a:solidFill>
              <a:latin typeface="Monse"/>
            </a:endParaRPr>
          </a:p>
        </p:txBody>
      </p:sp>
      <p:sp>
        <p:nvSpPr>
          <p:cNvPr id="12" name="TextBox 11">
            <a:extLst>
              <a:ext uri="{FF2B5EF4-FFF2-40B4-BE49-F238E27FC236}">
                <a16:creationId xmlns:a16="http://schemas.microsoft.com/office/drawing/2014/main" id="{FD3F1991-ACA2-B5D7-CC5C-AE1B08B88FF9}"/>
              </a:ext>
            </a:extLst>
          </p:cNvPr>
          <p:cNvSpPr txBox="1">
            <a:spLocks noGrp="1" noRot="1" noMove="1" noResize="1" noEditPoints="1" noAdjustHandles="1" noChangeArrowheads="1" noChangeShapeType="1"/>
          </p:cNvSpPr>
          <p:nvPr/>
        </p:nvSpPr>
        <p:spPr>
          <a:xfrm>
            <a:off x="466725" y="2185244"/>
            <a:ext cx="10523008" cy="3439018"/>
          </a:xfrm>
          <a:prstGeom prst="rect">
            <a:avLst/>
          </a:prstGeom>
          <a:noFill/>
        </p:spPr>
        <p:txBody>
          <a:bodyPr wrap="square">
            <a:spAutoFit/>
          </a:bodyPr>
          <a:lstStyle/>
          <a:p>
            <a:pPr>
              <a:lnSpc>
                <a:spcPct val="107000"/>
              </a:lnSpc>
              <a:spcAft>
                <a:spcPts val="800"/>
              </a:spcAft>
              <a:buNone/>
            </a:pPr>
            <a:r>
              <a:rPr lang="es-NI" sz="2400" kern="100" dirty="0">
                <a:solidFill>
                  <a:schemeClr val="bg1"/>
                </a:solidFill>
                <a:effectLst/>
                <a:latin typeface="Arial" panose="020B0604020202020204" pitchFamily="34" charset="0"/>
                <a:ea typeface="Calibri" panose="020F0502020204030204" pitchFamily="34" charset="0"/>
                <a:cs typeface="Arial" panose="020B0604020202020204" pitchFamily="34" charset="0"/>
              </a:rPr>
              <a:t>¡Estén alerta! Cuídense de su gran enemigo, el diablo, porque anda al acecho como un león rugiente, buscando a quién devorar. 1 Pedro 5:8 NTV</a:t>
            </a:r>
          </a:p>
          <a:p>
            <a:pPr>
              <a:lnSpc>
                <a:spcPct val="107000"/>
              </a:lnSpc>
              <a:spcAft>
                <a:spcPts val="800"/>
              </a:spcAft>
              <a:buNone/>
            </a:pPr>
            <a:r>
              <a:rPr lang="es-NI" sz="2400" b="1" kern="100" baseline="300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s-NI" sz="2400" kern="100" dirty="0">
                <a:solidFill>
                  <a:schemeClr val="bg1"/>
                </a:solidFill>
                <a:effectLst/>
                <a:latin typeface="Arial" panose="020B0604020202020204" pitchFamily="34" charset="0"/>
                <a:ea typeface="Calibri" panose="020F0502020204030204" pitchFamily="34" charset="0"/>
                <a:cs typeface="Arial" panose="020B0604020202020204" pitchFamily="34" charset="0"/>
              </a:rPr>
              <a:t>El propósito del ladrón es robar y matar y destruir; mi propósito es darles una vida plena y abundante. Juan 10:10 NTV. En nuestro derredor podemos observar hogares y matrimonios destruídos, devorados por satanás.</a:t>
            </a:r>
          </a:p>
          <a:p>
            <a:pPr>
              <a:lnSpc>
                <a:spcPct val="107000"/>
              </a:lnSpc>
              <a:spcAft>
                <a:spcPts val="800"/>
              </a:spcAft>
            </a:pPr>
            <a:r>
              <a:rPr lang="es-MX" sz="2400" kern="100" dirty="0">
                <a:solidFill>
                  <a:schemeClr val="bg1"/>
                </a:solidFill>
                <a:effectLst/>
                <a:latin typeface="Arial" panose="020B0604020202020204" pitchFamily="34" charset="0"/>
                <a:ea typeface="Calibri" panose="020F0502020204030204" pitchFamily="34" charset="0"/>
                <a:cs typeface="Arial" panose="020B0604020202020204" pitchFamily="34" charset="0"/>
              </a:rPr>
              <a:t>Solo estar unidos a Cristo nos protege del enemigo que quiere destruirnos. Jesús nos entiende amada hermana, porque él se identificó totalmente con la humanidad al descender del cielo, Filipenses 2:6</a:t>
            </a:r>
            <a:endParaRPr lang="es-NI" sz="2400" kern="1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p:txBody>
      </p:sp>
      <p:pic>
        <p:nvPicPr>
          <p:cNvPr id="21" name="Picture 20" descr="A logo with a pearl in the center&#10;&#10;AI-generated content may be incorrect.">
            <a:extLst>
              <a:ext uri="{FF2B5EF4-FFF2-40B4-BE49-F238E27FC236}">
                <a16:creationId xmlns:a16="http://schemas.microsoft.com/office/drawing/2014/main" id="{C5D857C7-033A-3EB6-81FF-8BB832E4C1C2}"/>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10063972" y="103717"/>
            <a:ext cx="1840162" cy="1840162"/>
          </a:xfrm>
          <a:prstGeom prst="rect">
            <a:avLst/>
          </a:prstGeom>
        </p:spPr>
      </p:pic>
    </p:spTree>
    <p:extLst>
      <p:ext uri="{BB962C8B-B14F-4D97-AF65-F5344CB8AC3E}">
        <p14:creationId xmlns:p14="http://schemas.microsoft.com/office/powerpoint/2010/main" val="38070800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D59595-3BB1-0682-0C3C-B88FE5312BD8}"/>
            </a:ext>
          </a:extLst>
        </p:cNvPr>
        <p:cNvGrpSpPr/>
        <p:nvPr/>
      </p:nvGrpSpPr>
      <p:grpSpPr>
        <a:xfrm>
          <a:off x="0" y="0"/>
          <a:ext cx="0" cy="0"/>
          <a:chOff x="0" y="0"/>
          <a:chExt cx="0" cy="0"/>
        </a:xfrm>
      </p:grpSpPr>
      <p:sp>
        <p:nvSpPr>
          <p:cNvPr id="15" name="Rectangle 14">
            <a:extLst>
              <a:ext uri="{FF2B5EF4-FFF2-40B4-BE49-F238E27FC236}">
                <a16:creationId xmlns:a16="http://schemas.microsoft.com/office/drawing/2014/main" id="{8A61A0DE-94FD-1F36-B0C4-4E2867EBE7E0}"/>
              </a:ext>
            </a:extLst>
          </p:cNvPr>
          <p:cNvSpPr>
            <a:spLocks noGrp="1" noRot="1" noMove="1" noResize="1" noEditPoints="1" noAdjustHandles="1" noChangeArrowheads="1" noChangeShapeType="1"/>
          </p:cNvSpPr>
          <p:nvPr/>
        </p:nvSpPr>
        <p:spPr>
          <a:xfrm>
            <a:off x="0" y="6484891"/>
            <a:ext cx="12192000" cy="244922"/>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DO" dirty="0"/>
          </a:p>
        </p:txBody>
      </p:sp>
      <p:sp>
        <p:nvSpPr>
          <p:cNvPr id="10" name="Rectangle 9">
            <a:extLst>
              <a:ext uri="{FF2B5EF4-FFF2-40B4-BE49-F238E27FC236}">
                <a16:creationId xmlns:a16="http://schemas.microsoft.com/office/drawing/2014/main" id="{ED61C592-910E-E92F-A3C6-36949184F28F}"/>
              </a:ext>
            </a:extLst>
          </p:cNvPr>
          <p:cNvSpPr/>
          <p:nvPr/>
        </p:nvSpPr>
        <p:spPr>
          <a:xfrm>
            <a:off x="0" y="1925609"/>
            <a:ext cx="12196689" cy="4220514"/>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 </a:t>
            </a:r>
            <a:endParaRPr lang="es-DO" dirty="0"/>
          </a:p>
        </p:txBody>
      </p:sp>
      <p:sp>
        <p:nvSpPr>
          <p:cNvPr id="2" name="Title 1">
            <a:extLst>
              <a:ext uri="{FF2B5EF4-FFF2-40B4-BE49-F238E27FC236}">
                <a16:creationId xmlns:a16="http://schemas.microsoft.com/office/drawing/2014/main" id="{D04E831F-BEEB-1D5A-97FC-69F6EC1C1E45}"/>
              </a:ext>
            </a:extLst>
          </p:cNvPr>
          <p:cNvSpPr>
            <a:spLocks noGrp="1" noRot="1" noMove="1" noResize="1" noEditPoints="1" noAdjustHandles="1" noChangeArrowheads="1" noChangeShapeType="1"/>
          </p:cNvSpPr>
          <p:nvPr>
            <p:ph type="ctrTitle"/>
          </p:nvPr>
        </p:nvSpPr>
        <p:spPr>
          <a:xfrm>
            <a:off x="1140776" y="729485"/>
            <a:ext cx="8027399" cy="692834"/>
          </a:xfrm>
        </p:spPr>
        <p:txBody>
          <a:bodyPr>
            <a:noAutofit/>
          </a:bodyPr>
          <a:lstStyle/>
          <a:p>
            <a:pPr algn="l"/>
            <a:endParaRPr lang="es-DO" sz="5400" dirty="0">
              <a:solidFill>
                <a:srgbClr val="C39E6D"/>
              </a:solidFill>
            </a:endParaRPr>
          </a:p>
        </p:txBody>
      </p:sp>
      <p:sp>
        <p:nvSpPr>
          <p:cNvPr id="3" name="Subtitle 2">
            <a:extLst>
              <a:ext uri="{FF2B5EF4-FFF2-40B4-BE49-F238E27FC236}">
                <a16:creationId xmlns:a16="http://schemas.microsoft.com/office/drawing/2014/main" id="{FA5A3571-3A9E-B6E6-68FE-585DE8C8FB95}"/>
              </a:ext>
            </a:extLst>
          </p:cNvPr>
          <p:cNvSpPr>
            <a:spLocks noGrp="1" noRot="1" noMove="1" noResize="1" noEditPoints="1" noAdjustHandles="1" noChangeArrowheads="1" noChangeShapeType="1"/>
          </p:cNvSpPr>
          <p:nvPr>
            <p:ph type="subTitle" idx="1"/>
          </p:nvPr>
        </p:nvSpPr>
        <p:spPr>
          <a:xfrm>
            <a:off x="7550149" y="6480081"/>
            <a:ext cx="4641851" cy="244923"/>
          </a:xfrm>
        </p:spPr>
        <p:txBody>
          <a:bodyPr>
            <a:normAutofit/>
          </a:bodyPr>
          <a:lstStyle/>
          <a:p>
            <a:pPr algn="l"/>
            <a:r>
              <a:rPr lang="en-US" sz="1100" b="1" spc="600" dirty="0">
                <a:solidFill>
                  <a:schemeClr val="bg1"/>
                </a:solidFill>
                <a:latin typeface="Monse"/>
              </a:rPr>
              <a:t>XIV CONGRESO PERLAS PRECIOSAS</a:t>
            </a:r>
            <a:endParaRPr lang="es-DO" sz="1100" b="1" spc="600" dirty="0">
              <a:solidFill>
                <a:schemeClr val="bg1"/>
              </a:solidFill>
              <a:latin typeface="Monse"/>
            </a:endParaRPr>
          </a:p>
        </p:txBody>
      </p:sp>
      <p:sp>
        <p:nvSpPr>
          <p:cNvPr id="12" name="TextBox 11">
            <a:extLst>
              <a:ext uri="{FF2B5EF4-FFF2-40B4-BE49-F238E27FC236}">
                <a16:creationId xmlns:a16="http://schemas.microsoft.com/office/drawing/2014/main" id="{D12AD396-3982-9F17-5301-17D081F8756E}"/>
              </a:ext>
            </a:extLst>
          </p:cNvPr>
          <p:cNvSpPr txBox="1">
            <a:spLocks noGrp="1" noRot="1" noMove="1" noResize="1" noEditPoints="1" noAdjustHandles="1" noChangeArrowheads="1" noChangeShapeType="1"/>
          </p:cNvSpPr>
          <p:nvPr/>
        </p:nvSpPr>
        <p:spPr>
          <a:xfrm>
            <a:off x="466725" y="2185244"/>
            <a:ext cx="10523008" cy="3722750"/>
          </a:xfrm>
          <a:prstGeom prst="rect">
            <a:avLst/>
          </a:prstGeom>
          <a:noFill/>
        </p:spPr>
        <p:txBody>
          <a:bodyPr wrap="square">
            <a:spAutoFit/>
          </a:bodyPr>
          <a:lstStyle/>
          <a:p>
            <a:pPr>
              <a:lnSpc>
                <a:spcPct val="107000"/>
              </a:lnSpc>
              <a:spcAft>
                <a:spcPts val="800"/>
              </a:spcAft>
              <a:buNone/>
            </a:pPr>
            <a:r>
              <a:rPr lang="es-NI" sz="2400" kern="100" dirty="0">
                <a:solidFill>
                  <a:schemeClr val="bg1"/>
                </a:solidFill>
                <a:effectLst/>
                <a:latin typeface="Arial" panose="020B0604020202020204" pitchFamily="34" charset="0"/>
                <a:ea typeface="Calibri" panose="020F0502020204030204" pitchFamily="34" charset="0"/>
                <a:cs typeface="Arial" panose="020B0604020202020204" pitchFamily="34" charset="0"/>
              </a:rPr>
              <a:t>Nuestro Sumo Sacerdote comprende nuestras debilidades, porque enfrentó todas y cada una de las pruebas que enfrentamos nosotros, sin embargo, él nunca pecó. Así que acerquémonos con toda confianza al trono de la gracia de nuestro Dios. Allí recibiremos su misericordia y encontraremos la gracia que nos ayudará cuando más la necesitemos. Hebreos 4:15,16 NTV</a:t>
            </a:r>
          </a:p>
          <a:p>
            <a:pPr>
              <a:lnSpc>
                <a:spcPct val="107000"/>
              </a:lnSpc>
              <a:spcAft>
                <a:spcPts val="800"/>
              </a:spcAft>
              <a:buNone/>
            </a:pPr>
            <a:r>
              <a:rPr lang="es-MX" sz="2400" b="1" u="sng" kern="100" dirty="0">
                <a:solidFill>
                  <a:schemeClr val="bg1"/>
                </a:solidFill>
                <a:effectLst/>
                <a:latin typeface="Arial" panose="020B0604020202020204" pitchFamily="34" charset="0"/>
                <a:ea typeface="Calibri" panose="020F0502020204030204" pitchFamily="34" charset="0"/>
                <a:cs typeface="Arial" panose="020B0604020202020204" pitchFamily="34" charset="0"/>
              </a:rPr>
              <a:t>Limpiando las fuentes de agua, manantiales y abrevaderos: </a:t>
            </a:r>
            <a:r>
              <a:rPr lang="es-MX" sz="2400" kern="100" dirty="0">
                <a:solidFill>
                  <a:schemeClr val="bg1"/>
                </a:solidFill>
                <a:effectLst/>
                <a:latin typeface="Arial" panose="020B0604020202020204" pitchFamily="34" charset="0"/>
                <a:ea typeface="Calibri" panose="020F0502020204030204" pitchFamily="34" charset="0"/>
                <a:cs typeface="Arial" panose="020B0604020202020204" pitchFamily="34" charset="0"/>
              </a:rPr>
              <a:t>Debemos recrearnos y renovarnos con la verdadera fuente, Cristo y su Palabra. Juan 7:37</a:t>
            </a:r>
            <a:r>
              <a:rPr lang="es-NI" sz="2400" kern="100"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s-NI" sz="2400" kern="100" dirty="0">
                <a:solidFill>
                  <a:schemeClr val="bg1"/>
                </a:solidFill>
                <a:latin typeface="Arial" panose="020B0604020202020204" pitchFamily="34" charset="0"/>
                <a:ea typeface="Calibri" panose="020F0502020204030204" pitchFamily="34" charset="0"/>
                <a:cs typeface="Arial" panose="020B0604020202020204" pitchFamily="34" charset="0"/>
              </a:rPr>
              <a:t> </a:t>
            </a:r>
            <a:r>
              <a:rPr lang="es-MX" sz="2400" b="0" i="0" dirty="0">
                <a:solidFill>
                  <a:schemeClr val="bg1"/>
                </a:solidFill>
                <a:effectLst/>
                <a:latin typeface="Arial" panose="020B0604020202020204" pitchFamily="34" charset="0"/>
                <a:cs typeface="Arial" panose="020B0604020202020204" pitchFamily="34" charset="0"/>
              </a:rPr>
              <a:t>El último día del festival, el más importante, Jesús se puso de pie y gritó a la multitud: «¡Todo el que tenga sed puede venir a mí</a:t>
            </a:r>
            <a:r>
              <a:rPr lang="es-MX" sz="2400" dirty="0">
                <a:solidFill>
                  <a:schemeClr val="bg1"/>
                </a:solidFill>
                <a:latin typeface="Arial" panose="020B0604020202020204" pitchFamily="34" charset="0"/>
                <a:cs typeface="Arial" panose="020B0604020202020204" pitchFamily="34" charset="0"/>
              </a:rPr>
              <a:t>!</a:t>
            </a:r>
            <a:endParaRPr lang="es-NI" sz="2400" kern="1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p:txBody>
      </p:sp>
      <p:pic>
        <p:nvPicPr>
          <p:cNvPr id="21" name="Picture 20" descr="A logo with a pearl in the center&#10;&#10;AI-generated content may be incorrect.">
            <a:extLst>
              <a:ext uri="{FF2B5EF4-FFF2-40B4-BE49-F238E27FC236}">
                <a16:creationId xmlns:a16="http://schemas.microsoft.com/office/drawing/2014/main" id="{A39A4D16-B1BB-10C9-2D4C-F793E6A1A635}"/>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10063972" y="103717"/>
            <a:ext cx="1840162" cy="1840162"/>
          </a:xfrm>
          <a:prstGeom prst="rect">
            <a:avLst/>
          </a:prstGeom>
        </p:spPr>
      </p:pic>
    </p:spTree>
    <p:extLst>
      <p:ext uri="{BB962C8B-B14F-4D97-AF65-F5344CB8AC3E}">
        <p14:creationId xmlns:p14="http://schemas.microsoft.com/office/powerpoint/2010/main" val="18994520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6EBD43-C5E9-293C-55A7-BA9364C0E151}"/>
            </a:ext>
          </a:extLst>
        </p:cNvPr>
        <p:cNvGrpSpPr/>
        <p:nvPr/>
      </p:nvGrpSpPr>
      <p:grpSpPr>
        <a:xfrm>
          <a:off x="0" y="0"/>
          <a:ext cx="0" cy="0"/>
          <a:chOff x="0" y="0"/>
          <a:chExt cx="0" cy="0"/>
        </a:xfrm>
      </p:grpSpPr>
      <p:sp>
        <p:nvSpPr>
          <p:cNvPr id="15" name="Rectangle 14">
            <a:extLst>
              <a:ext uri="{FF2B5EF4-FFF2-40B4-BE49-F238E27FC236}">
                <a16:creationId xmlns:a16="http://schemas.microsoft.com/office/drawing/2014/main" id="{6FCEC117-6AF0-A1CC-AF88-861AD35C4D2D}"/>
              </a:ext>
            </a:extLst>
          </p:cNvPr>
          <p:cNvSpPr>
            <a:spLocks noGrp="1" noRot="1" noMove="1" noResize="1" noEditPoints="1" noAdjustHandles="1" noChangeArrowheads="1" noChangeShapeType="1"/>
          </p:cNvSpPr>
          <p:nvPr/>
        </p:nvSpPr>
        <p:spPr>
          <a:xfrm>
            <a:off x="0" y="6484891"/>
            <a:ext cx="12192000" cy="244922"/>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DO" dirty="0"/>
          </a:p>
        </p:txBody>
      </p:sp>
      <p:sp>
        <p:nvSpPr>
          <p:cNvPr id="10" name="Rectangle 9">
            <a:extLst>
              <a:ext uri="{FF2B5EF4-FFF2-40B4-BE49-F238E27FC236}">
                <a16:creationId xmlns:a16="http://schemas.microsoft.com/office/drawing/2014/main" id="{9A2A1243-8686-23B5-5A68-BE0765473B18}"/>
              </a:ext>
            </a:extLst>
          </p:cNvPr>
          <p:cNvSpPr/>
          <p:nvPr/>
        </p:nvSpPr>
        <p:spPr>
          <a:xfrm>
            <a:off x="0" y="1925609"/>
            <a:ext cx="12196689" cy="4220514"/>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s-NI" sz="2400" kern="100" dirty="0">
                <a:solidFill>
                  <a:schemeClr val="bg1"/>
                </a:solidFill>
                <a:effectLst/>
                <a:latin typeface="Arial" panose="020B0604020202020204" pitchFamily="34" charset="0"/>
                <a:ea typeface="Calibri" panose="020F0502020204030204" pitchFamily="34" charset="0"/>
                <a:cs typeface="Arial" panose="020B0604020202020204" pitchFamily="34" charset="0"/>
              </a:rPr>
              <a:t>A pesar de que Cristo nos conoce podemos caer en los ataques del enemigo y sufrir; como esposa de Pastor pasamos por: Soledad, cansancio, aburrimiento, y podemos perder el enfoque, muchas veces experimentamos tristeza profunda, frustración, temor, Decepción y traición. Sino rendimos nuestras emociones al Buen Pastor, estas nos dominarán, ¡cuidado!</a:t>
            </a:r>
          </a:p>
          <a:p>
            <a:r>
              <a:rPr lang="es-NI" sz="2400" kern="100" dirty="0">
                <a:solidFill>
                  <a:schemeClr val="bg1"/>
                </a:solidFill>
                <a:effectLst/>
                <a:latin typeface="Arial" panose="020B0604020202020204" pitchFamily="34" charset="0"/>
                <a:ea typeface="Calibri" panose="020F0502020204030204" pitchFamily="34" charset="0"/>
                <a:cs typeface="Arial" panose="020B0604020202020204" pitchFamily="34" charset="0"/>
              </a:rPr>
              <a:t>Por eso debemos rendirnos al Espíritu Santo para que tenga el control de nosotras, de tu vida y mi vida siguiendo el consejo de las Escrituras: Salmos 139: 1,5,23</a:t>
            </a:r>
          </a:p>
          <a:p>
            <a:pPr algn="ctr"/>
            <a:endParaRPr lang="es-NI" sz="2400" kern="1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p>
            <a:pPr algn="ctr"/>
            <a:endParaRPr lang="es-DO" sz="2400" dirty="0"/>
          </a:p>
        </p:txBody>
      </p:sp>
      <p:sp>
        <p:nvSpPr>
          <p:cNvPr id="2" name="Title 1">
            <a:extLst>
              <a:ext uri="{FF2B5EF4-FFF2-40B4-BE49-F238E27FC236}">
                <a16:creationId xmlns:a16="http://schemas.microsoft.com/office/drawing/2014/main" id="{1CEEE83E-0D5F-D4B3-5CFE-283CA7C73FEE}"/>
              </a:ext>
            </a:extLst>
          </p:cNvPr>
          <p:cNvSpPr>
            <a:spLocks noGrp="1" noRot="1" noMove="1" noResize="1" noEditPoints="1" noAdjustHandles="1" noChangeArrowheads="1" noChangeShapeType="1"/>
          </p:cNvSpPr>
          <p:nvPr>
            <p:ph type="ctrTitle"/>
          </p:nvPr>
        </p:nvSpPr>
        <p:spPr>
          <a:xfrm>
            <a:off x="1140776" y="729485"/>
            <a:ext cx="8027399" cy="692834"/>
          </a:xfrm>
        </p:spPr>
        <p:txBody>
          <a:bodyPr>
            <a:noAutofit/>
          </a:bodyPr>
          <a:lstStyle/>
          <a:p>
            <a:pPr algn="l"/>
            <a:endParaRPr lang="es-DO" sz="5400" dirty="0">
              <a:solidFill>
                <a:srgbClr val="C39E6D"/>
              </a:solidFill>
            </a:endParaRPr>
          </a:p>
        </p:txBody>
      </p:sp>
      <p:sp>
        <p:nvSpPr>
          <p:cNvPr id="3" name="Subtitle 2">
            <a:extLst>
              <a:ext uri="{FF2B5EF4-FFF2-40B4-BE49-F238E27FC236}">
                <a16:creationId xmlns:a16="http://schemas.microsoft.com/office/drawing/2014/main" id="{E113E962-7FCE-9505-DC57-BF2AC491009A}"/>
              </a:ext>
            </a:extLst>
          </p:cNvPr>
          <p:cNvSpPr>
            <a:spLocks noGrp="1" noRot="1" noMove="1" noResize="1" noEditPoints="1" noAdjustHandles="1" noChangeArrowheads="1" noChangeShapeType="1"/>
          </p:cNvSpPr>
          <p:nvPr>
            <p:ph type="subTitle" idx="1"/>
          </p:nvPr>
        </p:nvSpPr>
        <p:spPr>
          <a:xfrm>
            <a:off x="7550149" y="6480081"/>
            <a:ext cx="4641851" cy="244923"/>
          </a:xfrm>
        </p:spPr>
        <p:txBody>
          <a:bodyPr>
            <a:normAutofit/>
          </a:bodyPr>
          <a:lstStyle/>
          <a:p>
            <a:pPr algn="l"/>
            <a:r>
              <a:rPr lang="en-US" sz="1100" b="1" spc="600" dirty="0">
                <a:solidFill>
                  <a:schemeClr val="bg1"/>
                </a:solidFill>
                <a:latin typeface="Monse"/>
              </a:rPr>
              <a:t>XIV CONGRESO PERLAS PRECIOSAS</a:t>
            </a:r>
            <a:endParaRPr lang="es-DO" sz="1100" b="1" spc="600" dirty="0">
              <a:solidFill>
                <a:schemeClr val="bg1"/>
              </a:solidFill>
              <a:latin typeface="Monse"/>
            </a:endParaRPr>
          </a:p>
        </p:txBody>
      </p:sp>
      <p:pic>
        <p:nvPicPr>
          <p:cNvPr id="21" name="Picture 20" descr="A logo with a pearl in the center&#10;&#10;AI-generated content may be incorrect.">
            <a:extLst>
              <a:ext uri="{FF2B5EF4-FFF2-40B4-BE49-F238E27FC236}">
                <a16:creationId xmlns:a16="http://schemas.microsoft.com/office/drawing/2014/main" id="{C8C43EB6-699D-B139-C65B-78A6ADC0627D}"/>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10063972" y="103717"/>
            <a:ext cx="1840162" cy="1840162"/>
          </a:xfrm>
          <a:prstGeom prst="rect">
            <a:avLst/>
          </a:prstGeom>
        </p:spPr>
      </p:pic>
    </p:spTree>
    <p:extLst>
      <p:ext uri="{BB962C8B-B14F-4D97-AF65-F5344CB8AC3E}">
        <p14:creationId xmlns:p14="http://schemas.microsoft.com/office/powerpoint/2010/main" val="24141880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6433D9-6F11-EC7D-C94D-2CD98C415D29}"/>
            </a:ext>
          </a:extLst>
        </p:cNvPr>
        <p:cNvGrpSpPr/>
        <p:nvPr/>
      </p:nvGrpSpPr>
      <p:grpSpPr>
        <a:xfrm>
          <a:off x="0" y="0"/>
          <a:ext cx="0" cy="0"/>
          <a:chOff x="0" y="0"/>
          <a:chExt cx="0" cy="0"/>
        </a:xfrm>
      </p:grpSpPr>
      <p:sp>
        <p:nvSpPr>
          <p:cNvPr id="15" name="Rectangle 14">
            <a:extLst>
              <a:ext uri="{FF2B5EF4-FFF2-40B4-BE49-F238E27FC236}">
                <a16:creationId xmlns:a16="http://schemas.microsoft.com/office/drawing/2014/main" id="{20B1A907-7BA5-7FB7-47E2-69CF14BCBA66}"/>
              </a:ext>
            </a:extLst>
          </p:cNvPr>
          <p:cNvSpPr>
            <a:spLocks noGrp="1" noRot="1" noMove="1" noResize="1" noEditPoints="1" noAdjustHandles="1" noChangeArrowheads="1" noChangeShapeType="1"/>
          </p:cNvSpPr>
          <p:nvPr/>
        </p:nvSpPr>
        <p:spPr>
          <a:xfrm>
            <a:off x="0" y="6484891"/>
            <a:ext cx="12192000" cy="244922"/>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DO" dirty="0"/>
          </a:p>
        </p:txBody>
      </p:sp>
      <p:sp>
        <p:nvSpPr>
          <p:cNvPr id="10" name="Rectangle 9">
            <a:extLst>
              <a:ext uri="{FF2B5EF4-FFF2-40B4-BE49-F238E27FC236}">
                <a16:creationId xmlns:a16="http://schemas.microsoft.com/office/drawing/2014/main" id="{20477659-BD77-4D17-E751-B958F6C8644D}"/>
              </a:ext>
            </a:extLst>
          </p:cNvPr>
          <p:cNvSpPr/>
          <p:nvPr/>
        </p:nvSpPr>
        <p:spPr>
          <a:xfrm>
            <a:off x="0" y="1663684"/>
            <a:ext cx="12192000" cy="4703729"/>
          </a:xfrm>
          <a:prstGeom prst="rect">
            <a:avLst/>
          </a:prstGeom>
          <a:solidFill>
            <a:srgbClr val="C39E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 </a:t>
            </a:r>
            <a:endParaRPr lang="es-DO" dirty="0"/>
          </a:p>
        </p:txBody>
      </p:sp>
      <p:sp>
        <p:nvSpPr>
          <p:cNvPr id="2" name="Title 1">
            <a:extLst>
              <a:ext uri="{FF2B5EF4-FFF2-40B4-BE49-F238E27FC236}">
                <a16:creationId xmlns:a16="http://schemas.microsoft.com/office/drawing/2014/main" id="{61565FE2-EE13-B899-5CC6-7A554F1A327A}"/>
              </a:ext>
            </a:extLst>
          </p:cNvPr>
          <p:cNvSpPr>
            <a:spLocks noGrp="1" noRot="1" noMove="1" noResize="1" noEditPoints="1" noAdjustHandles="1" noChangeArrowheads="1" noChangeShapeType="1"/>
          </p:cNvSpPr>
          <p:nvPr>
            <p:ph type="ctrTitle"/>
          </p:nvPr>
        </p:nvSpPr>
        <p:spPr>
          <a:xfrm>
            <a:off x="1140776" y="729485"/>
            <a:ext cx="8027399" cy="692834"/>
          </a:xfrm>
        </p:spPr>
        <p:txBody>
          <a:bodyPr>
            <a:noAutofit/>
          </a:bodyPr>
          <a:lstStyle/>
          <a:p>
            <a:pPr algn="l"/>
            <a:endParaRPr lang="es-DO" sz="5400" dirty="0">
              <a:solidFill>
                <a:srgbClr val="C39E6D"/>
              </a:solidFill>
            </a:endParaRPr>
          </a:p>
        </p:txBody>
      </p:sp>
      <p:sp>
        <p:nvSpPr>
          <p:cNvPr id="3" name="Subtitle 2">
            <a:extLst>
              <a:ext uri="{FF2B5EF4-FFF2-40B4-BE49-F238E27FC236}">
                <a16:creationId xmlns:a16="http://schemas.microsoft.com/office/drawing/2014/main" id="{510DA64D-A219-1692-4B7D-23F526FC0D77}"/>
              </a:ext>
            </a:extLst>
          </p:cNvPr>
          <p:cNvSpPr>
            <a:spLocks noGrp="1" noRot="1" noMove="1" noResize="1" noEditPoints="1" noAdjustHandles="1" noChangeArrowheads="1" noChangeShapeType="1"/>
          </p:cNvSpPr>
          <p:nvPr>
            <p:ph type="subTitle" idx="1"/>
          </p:nvPr>
        </p:nvSpPr>
        <p:spPr>
          <a:xfrm>
            <a:off x="7550149" y="6480081"/>
            <a:ext cx="4641851" cy="244923"/>
          </a:xfrm>
        </p:spPr>
        <p:txBody>
          <a:bodyPr>
            <a:normAutofit/>
          </a:bodyPr>
          <a:lstStyle/>
          <a:p>
            <a:pPr algn="l"/>
            <a:r>
              <a:rPr lang="en-US" sz="1100" b="1" spc="600" dirty="0">
                <a:solidFill>
                  <a:schemeClr val="bg1"/>
                </a:solidFill>
                <a:latin typeface="Monse"/>
              </a:rPr>
              <a:t>XIV CONGRESO PERLAS PRECIOSAS</a:t>
            </a:r>
            <a:endParaRPr lang="es-DO" sz="1100" b="1" spc="600" dirty="0">
              <a:solidFill>
                <a:schemeClr val="bg1"/>
              </a:solidFill>
              <a:latin typeface="Monse"/>
            </a:endParaRPr>
          </a:p>
        </p:txBody>
      </p:sp>
      <p:sp>
        <p:nvSpPr>
          <p:cNvPr id="12" name="TextBox 11">
            <a:extLst>
              <a:ext uri="{FF2B5EF4-FFF2-40B4-BE49-F238E27FC236}">
                <a16:creationId xmlns:a16="http://schemas.microsoft.com/office/drawing/2014/main" id="{3E5607E0-1190-019D-CAAC-6E6EA6E0CC57}"/>
              </a:ext>
            </a:extLst>
          </p:cNvPr>
          <p:cNvSpPr txBox="1">
            <a:spLocks noGrp="1" noRot="1" noMove="1" noResize="1" noEditPoints="1" noAdjustHandles="1" noChangeArrowheads="1" noChangeShapeType="1"/>
          </p:cNvSpPr>
          <p:nvPr/>
        </p:nvSpPr>
        <p:spPr>
          <a:xfrm>
            <a:off x="466725" y="2185244"/>
            <a:ext cx="10523008" cy="4657237"/>
          </a:xfrm>
          <a:prstGeom prst="rect">
            <a:avLst/>
          </a:prstGeom>
          <a:noFill/>
        </p:spPr>
        <p:txBody>
          <a:bodyPr wrap="square">
            <a:spAutoFit/>
          </a:bodyPr>
          <a:lstStyle/>
          <a:p>
            <a:pPr>
              <a:lnSpc>
                <a:spcPct val="107000"/>
              </a:lnSpc>
              <a:spcAft>
                <a:spcPts val="800"/>
              </a:spcAft>
              <a:buNone/>
            </a:pPr>
            <a:r>
              <a:rPr lang="es-NI" sz="2400" kern="100" dirty="0">
                <a:solidFill>
                  <a:schemeClr val="bg1"/>
                </a:solidFill>
                <a:effectLst/>
                <a:latin typeface="Arial" panose="020B0604020202020204" pitchFamily="34" charset="0"/>
                <a:ea typeface="Calibri" panose="020F0502020204030204" pitchFamily="34" charset="0"/>
                <a:cs typeface="Arial" panose="020B0604020202020204" pitchFamily="34" charset="0"/>
              </a:rPr>
              <a:t>Cuando esto ocurra recordemos que Jesús ya pagó el precio , para que nosotras podamos ser liberadas del pecado y de todo ego para vivir una vida nueva, libre, recta, fresca y abundante. Porque él se deleita que así vivamos sus hijos e hijas:</a:t>
            </a:r>
          </a:p>
          <a:p>
            <a:pPr>
              <a:lnSpc>
                <a:spcPct val="107000"/>
              </a:lnSpc>
              <a:spcAft>
                <a:spcPts val="800"/>
              </a:spcAft>
              <a:buNone/>
            </a:pPr>
            <a:r>
              <a:rPr lang="es-NI" sz="2400" kern="100" dirty="0">
                <a:solidFill>
                  <a:schemeClr val="bg1"/>
                </a:solidFill>
                <a:effectLst/>
                <a:latin typeface="Arial" panose="020B0604020202020204" pitchFamily="34" charset="0"/>
                <a:ea typeface="Calibri" panose="020F0502020204030204" pitchFamily="34" charset="0"/>
                <a:cs typeface="Arial" panose="020B0604020202020204" pitchFamily="34" charset="0"/>
              </a:rPr>
              <a:t>Que disfrutemos su cariño por nosotras, su compañía, que nos refugiemos en él, sabiendo que solo en él hay seguridad, si es así somos las personas más afortunadas del mundo. Lo más grande es permanecer con él, porque de él viene todo.</a:t>
            </a:r>
          </a:p>
          <a:p>
            <a:pPr>
              <a:lnSpc>
                <a:spcPct val="107000"/>
              </a:lnSpc>
              <a:spcAft>
                <a:spcPts val="800"/>
              </a:spcAft>
              <a:buNone/>
            </a:pPr>
            <a:r>
              <a:rPr lang="es-NI" sz="2400" kern="100" dirty="0">
                <a:solidFill>
                  <a:schemeClr val="bg1"/>
                </a:solidFill>
                <a:effectLst/>
                <a:latin typeface="Arial" panose="020B0604020202020204" pitchFamily="34" charset="0"/>
                <a:ea typeface="Calibri" panose="020F0502020204030204" pitchFamily="34" charset="0"/>
                <a:cs typeface="Arial" panose="020B0604020202020204" pitchFamily="34" charset="0"/>
              </a:rPr>
              <a:t>Dios no solo prepara la mesa, sino que también espera que disfrutemos. todo lo preparado allí para usted y para mí.</a:t>
            </a:r>
          </a:p>
          <a:p>
            <a:pPr>
              <a:lnSpc>
                <a:spcPct val="107000"/>
              </a:lnSpc>
              <a:spcAft>
                <a:spcPts val="800"/>
              </a:spcAft>
            </a:pPr>
            <a:r>
              <a:rPr lang="es-NI" sz="2000" kern="1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endParaRPr lang="es-NI" sz="2000" kern="100" dirty="0">
              <a:effectLst/>
              <a:latin typeface="Arial" panose="020B0604020202020204" pitchFamily="34" charset="0"/>
              <a:ea typeface="Calibri" panose="020F0502020204030204" pitchFamily="34" charset="0"/>
              <a:cs typeface="Arial" panose="020B0604020202020204" pitchFamily="34" charset="0"/>
            </a:endParaRPr>
          </a:p>
        </p:txBody>
      </p:sp>
      <p:pic>
        <p:nvPicPr>
          <p:cNvPr id="21" name="Picture 20" descr="A logo with a pearl in the center&#10;&#10;AI-generated content may be incorrect.">
            <a:extLst>
              <a:ext uri="{FF2B5EF4-FFF2-40B4-BE49-F238E27FC236}">
                <a16:creationId xmlns:a16="http://schemas.microsoft.com/office/drawing/2014/main" id="{3B15D176-997F-0EDC-E8C2-FE23198C2951}"/>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10063972" y="103717"/>
            <a:ext cx="1840162" cy="1840162"/>
          </a:xfrm>
          <a:prstGeom prst="rect">
            <a:avLst/>
          </a:prstGeom>
        </p:spPr>
      </p:pic>
    </p:spTree>
    <p:extLst>
      <p:ext uri="{BB962C8B-B14F-4D97-AF65-F5344CB8AC3E}">
        <p14:creationId xmlns:p14="http://schemas.microsoft.com/office/powerpoint/2010/main" val="6681952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2">
            <a:lumMod val="25000"/>
          </a:schemeClr>
        </a:solidFill>
        <a:ln>
          <a:noFill/>
        </a:ln>
      </a:spPr>
      <a:bodyPr rtlCol="0" anchor="ctr"/>
      <a:lstStyle>
        <a:defPPr algn="ctr">
          <a:defRPr dirty="0">
            <a:solidFill>
              <a:schemeClr val="bg1"/>
            </a:solidFill>
          </a:defRPr>
        </a:defPPr>
      </a:lstStyle>
      <a:style>
        <a:lnRef idx="2">
          <a:schemeClr val="accent1">
            <a:shade val="15000"/>
          </a:schemeClr>
        </a:lnRef>
        <a:fillRef idx="1">
          <a:schemeClr val="accent1"/>
        </a:fillRef>
        <a:effectRef idx="0">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421</TotalTime>
  <Words>1379</Words>
  <Application>Microsoft Office PowerPoint</Application>
  <PresentationFormat>Panorámica</PresentationFormat>
  <Paragraphs>73</Paragraphs>
  <Slides>17</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17</vt:i4>
      </vt:variant>
    </vt:vector>
  </HeadingPairs>
  <TitlesOfParts>
    <vt:vector size="23" baseType="lpstr">
      <vt:lpstr>Aptos</vt:lpstr>
      <vt:lpstr>Aptos Display</vt:lpstr>
      <vt:lpstr>Arial</vt:lpstr>
      <vt:lpstr>Monse</vt:lpstr>
      <vt:lpstr>Segoe UI</vt:lpstr>
      <vt:lpstr>Office Theme</vt:lpstr>
      <vt:lpstr>Presentación de PowerPoint</vt:lpstr>
      <vt:lpstr>Salmos 23:5</vt:lpstr>
      <vt:lpstr>Aderezas mesa delante de mí</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Unges mi cabeza con aceite</vt:lpstr>
      <vt:lpstr>Unges mi cabeza con aceite</vt:lpstr>
      <vt:lpstr>Unges mi cabeza</vt:lpstr>
      <vt:lpstr>Presentación de PowerPoint</vt:lpstr>
      <vt:lpstr>Presentación de PowerPoint</vt:lpstr>
      <vt:lpstr>Presentación de PowerPoint</vt:lpstr>
      <vt:lpstr>GRACIAS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David Silverio</dc:creator>
  <cp:lastModifiedBy>Jose Esteban Somoza</cp:lastModifiedBy>
  <cp:revision>28</cp:revision>
  <dcterms:created xsi:type="dcterms:W3CDTF">2025-02-22T19:46:34Z</dcterms:created>
  <dcterms:modified xsi:type="dcterms:W3CDTF">2025-04-22T03:43:15Z</dcterms:modified>
</cp:coreProperties>
</file>