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62" r:id="rId3"/>
    <p:sldId id="272" r:id="rId4"/>
    <p:sldId id="575" r:id="rId5"/>
    <p:sldId id="275" r:id="rId6"/>
    <p:sldId id="291" r:id="rId7"/>
    <p:sldId id="292" r:id="rId8"/>
    <p:sldId id="293" r:id="rId9"/>
    <p:sldId id="294" r:id="rId10"/>
    <p:sldId id="295" r:id="rId11"/>
    <p:sldId id="297" r:id="rId12"/>
    <p:sldId id="298" r:id="rId13"/>
    <p:sldId id="311" r:id="rId14"/>
    <p:sldId id="561" r:id="rId15"/>
    <p:sldId id="309" r:id="rId16"/>
    <p:sldId id="368" r:id="rId17"/>
    <p:sldId id="370" r:id="rId18"/>
    <p:sldId id="408" r:id="rId19"/>
    <p:sldId id="313" r:id="rId20"/>
    <p:sldId id="562" r:id="rId21"/>
    <p:sldId id="563" r:id="rId22"/>
    <p:sldId id="564" r:id="rId23"/>
    <p:sldId id="565" r:id="rId24"/>
    <p:sldId id="566" r:id="rId25"/>
    <p:sldId id="567" r:id="rId26"/>
    <p:sldId id="568" r:id="rId27"/>
    <p:sldId id="569" r:id="rId28"/>
    <p:sldId id="570" r:id="rId29"/>
    <p:sldId id="571" r:id="rId30"/>
    <p:sldId id="572" r:id="rId31"/>
    <p:sldId id="573" r:id="rId32"/>
    <p:sldId id="574"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93046"/>
  </p:normalViewPr>
  <p:slideViewPr>
    <p:cSldViewPr snapToGrid="0" snapToObjects="1">
      <p:cViewPr varScale="1">
        <p:scale>
          <a:sx n="98" d="100"/>
          <a:sy n="98" d="100"/>
        </p:scale>
        <p:origin x="200" y="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94F3A7-3B03-482B-8257-5F4BCF6EE99E}" type="doc">
      <dgm:prSet loTypeId="urn:microsoft.com/office/officeart/2005/8/layout/default" loCatId="list" qsTypeId="urn:microsoft.com/office/officeart/2005/8/quickstyle/simple1" qsCatId="simple" csTypeId="urn:microsoft.com/office/officeart/2005/8/colors/colorful5" csCatId="colorful"/>
      <dgm:spPr/>
      <dgm:t>
        <a:bodyPr/>
        <a:lstStyle/>
        <a:p>
          <a:endParaRPr lang="en-US"/>
        </a:p>
      </dgm:t>
    </dgm:pt>
    <dgm:pt modelId="{57A73CFA-0102-45CE-B768-DB25A7710811}">
      <dgm:prSet/>
      <dgm:spPr/>
      <dgm:t>
        <a:bodyPr/>
        <a:lstStyle/>
        <a:p>
          <a:r>
            <a:rPr lang="es-ES_tradnl"/>
            <a:t>Richard Spurling</a:t>
          </a:r>
          <a:endParaRPr lang="en-US"/>
        </a:p>
      </dgm:t>
    </dgm:pt>
    <dgm:pt modelId="{1A19E7F3-256C-4115-B3EB-4A2FB2A20D0E}" type="parTrans" cxnId="{D0BE9193-067A-407F-A370-18A2F7873E82}">
      <dgm:prSet/>
      <dgm:spPr/>
      <dgm:t>
        <a:bodyPr/>
        <a:lstStyle/>
        <a:p>
          <a:endParaRPr lang="en-US"/>
        </a:p>
      </dgm:t>
    </dgm:pt>
    <dgm:pt modelId="{3112B8F2-74C7-4BC3-BEBE-489C051B9FE2}" type="sibTrans" cxnId="{D0BE9193-067A-407F-A370-18A2F7873E82}">
      <dgm:prSet/>
      <dgm:spPr/>
      <dgm:t>
        <a:bodyPr/>
        <a:lstStyle/>
        <a:p>
          <a:endParaRPr lang="en-US"/>
        </a:p>
      </dgm:t>
    </dgm:pt>
    <dgm:pt modelId="{C9EE531A-0C6C-4BE0-8E2D-06FFCD471458}">
      <dgm:prSet/>
      <dgm:spPr/>
      <dgm:t>
        <a:bodyPr/>
        <a:lstStyle/>
        <a:p>
          <a:r>
            <a:rPr lang="es-ES_tradnl"/>
            <a:t>John Plemons</a:t>
          </a:r>
          <a:endParaRPr lang="en-US"/>
        </a:p>
      </dgm:t>
    </dgm:pt>
    <dgm:pt modelId="{6129D75C-80A1-40D3-89F7-D6C188A668C9}" type="parTrans" cxnId="{C4FE1C32-6322-4907-A6FC-0E497D119A66}">
      <dgm:prSet/>
      <dgm:spPr/>
      <dgm:t>
        <a:bodyPr/>
        <a:lstStyle/>
        <a:p>
          <a:endParaRPr lang="en-US"/>
        </a:p>
      </dgm:t>
    </dgm:pt>
    <dgm:pt modelId="{30C0A46A-32D8-487C-85DF-53FF2A0FFCD6}" type="sibTrans" cxnId="{C4FE1C32-6322-4907-A6FC-0E497D119A66}">
      <dgm:prSet/>
      <dgm:spPr/>
      <dgm:t>
        <a:bodyPr/>
        <a:lstStyle/>
        <a:p>
          <a:endParaRPr lang="en-US"/>
        </a:p>
      </dgm:t>
    </dgm:pt>
    <dgm:pt modelId="{67525C67-5CCE-47BF-B3EA-9002E45AB73E}">
      <dgm:prSet/>
      <dgm:spPr/>
      <dgm:t>
        <a:bodyPr/>
        <a:lstStyle/>
        <a:p>
          <a:r>
            <a:rPr lang="es-ES_tradnl"/>
            <a:t>Polly Plemons</a:t>
          </a:r>
          <a:endParaRPr lang="en-US"/>
        </a:p>
      </dgm:t>
    </dgm:pt>
    <dgm:pt modelId="{1D3653A8-0F9D-434B-B230-0D41C6577E01}" type="parTrans" cxnId="{628017F6-74D7-443E-B729-FDF78CBCEB27}">
      <dgm:prSet/>
      <dgm:spPr/>
      <dgm:t>
        <a:bodyPr/>
        <a:lstStyle/>
        <a:p>
          <a:endParaRPr lang="en-US"/>
        </a:p>
      </dgm:t>
    </dgm:pt>
    <dgm:pt modelId="{2C034215-C0F4-4B8E-90BA-AE65216B49F7}" type="sibTrans" cxnId="{628017F6-74D7-443E-B729-FDF78CBCEB27}">
      <dgm:prSet/>
      <dgm:spPr/>
      <dgm:t>
        <a:bodyPr/>
        <a:lstStyle/>
        <a:p>
          <a:endParaRPr lang="en-US"/>
        </a:p>
      </dgm:t>
    </dgm:pt>
    <dgm:pt modelId="{10A9FFEA-A4FE-4B91-A182-5B94AA57F806}">
      <dgm:prSet/>
      <dgm:spPr/>
      <dgm:t>
        <a:bodyPr/>
        <a:lstStyle/>
        <a:p>
          <a:r>
            <a:rPr lang="es-ES_tradnl"/>
            <a:t>Bárbara Spurling,</a:t>
          </a:r>
          <a:endParaRPr lang="en-US"/>
        </a:p>
      </dgm:t>
    </dgm:pt>
    <dgm:pt modelId="{16C357E2-A557-4B70-A295-0628787E2609}" type="parTrans" cxnId="{9B5A2291-5629-45D4-B759-9ED514EE96FD}">
      <dgm:prSet/>
      <dgm:spPr/>
      <dgm:t>
        <a:bodyPr/>
        <a:lstStyle/>
        <a:p>
          <a:endParaRPr lang="en-US"/>
        </a:p>
      </dgm:t>
    </dgm:pt>
    <dgm:pt modelId="{4E3E7EB8-C974-425A-91AF-B50E9FE4C826}" type="sibTrans" cxnId="{9B5A2291-5629-45D4-B759-9ED514EE96FD}">
      <dgm:prSet/>
      <dgm:spPr/>
      <dgm:t>
        <a:bodyPr/>
        <a:lstStyle/>
        <a:p>
          <a:endParaRPr lang="en-US"/>
        </a:p>
      </dgm:t>
    </dgm:pt>
    <dgm:pt modelId="{1D00561D-13A6-47A4-A7CA-F2D4BE83AA28}">
      <dgm:prSet/>
      <dgm:spPr/>
      <dgm:t>
        <a:bodyPr/>
        <a:lstStyle/>
        <a:p>
          <a:r>
            <a:rPr lang="es-ES_tradnl"/>
            <a:t>Margaret Lauftus</a:t>
          </a:r>
          <a:endParaRPr lang="en-US"/>
        </a:p>
      </dgm:t>
    </dgm:pt>
    <dgm:pt modelId="{2F23B7E6-51A2-4D83-8B12-20A1C002353D}" type="parTrans" cxnId="{05886EEA-0DCC-4A2F-8C89-356D85141B1B}">
      <dgm:prSet/>
      <dgm:spPr/>
      <dgm:t>
        <a:bodyPr/>
        <a:lstStyle/>
        <a:p>
          <a:endParaRPr lang="en-US"/>
        </a:p>
      </dgm:t>
    </dgm:pt>
    <dgm:pt modelId="{60F8BDD5-09AA-42B8-A133-1104332434BF}" type="sibTrans" cxnId="{05886EEA-0DCC-4A2F-8C89-356D85141B1B}">
      <dgm:prSet/>
      <dgm:spPr/>
      <dgm:t>
        <a:bodyPr/>
        <a:lstStyle/>
        <a:p>
          <a:endParaRPr lang="en-US"/>
        </a:p>
      </dgm:t>
    </dgm:pt>
    <dgm:pt modelId="{8F6AAF50-DC6F-4335-9929-29024D1A62D1}">
      <dgm:prSet/>
      <dgm:spPr/>
      <dgm:t>
        <a:bodyPr/>
        <a:lstStyle/>
        <a:p>
          <a:r>
            <a:rPr lang="es-ES_tradnl" dirty="0"/>
            <a:t>Melinda Plemons</a:t>
          </a:r>
          <a:endParaRPr lang="en-US" dirty="0"/>
        </a:p>
      </dgm:t>
    </dgm:pt>
    <dgm:pt modelId="{422EE8F2-29B8-4A17-9E2C-5515572198B3}" type="parTrans" cxnId="{AA083CD1-1D51-4570-BA58-89EEE4A7E6AB}">
      <dgm:prSet/>
      <dgm:spPr/>
      <dgm:t>
        <a:bodyPr/>
        <a:lstStyle/>
        <a:p>
          <a:endParaRPr lang="en-US"/>
        </a:p>
      </dgm:t>
    </dgm:pt>
    <dgm:pt modelId="{671EF8F4-6FFB-427C-B0E0-1602397BA7C1}" type="sibTrans" cxnId="{AA083CD1-1D51-4570-BA58-89EEE4A7E6AB}">
      <dgm:prSet/>
      <dgm:spPr/>
      <dgm:t>
        <a:bodyPr/>
        <a:lstStyle/>
        <a:p>
          <a:endParaRPr lang="en-US"/>
        </a:p>
      </dgm:t>
    </dgm:pt>
    <dgm:pt modelId="{7417A0A2-C02D-4542-BF03-12BFA6249E86}">
      <dgm:prSet/>
      <dgm:spPr/>
      <dgm:t>
        <a:bodyPr/>
        <a:lstStyle/>
        <a:p>
          <a:r>
            <a:rPr lang="es-ES_tradnl"/>
            <a:t>John Plemons</a:t>
          </a:r>
          <a:endParaRPr lang="en-US"/>
        </a:p>
      </dgm:t>
    </dgm:pt>
    <dgm:pt modelId="{0F7712C2-4655-4752-AE22-3BBDFFED4229}" type="parTrans" cxnId="{319CF52D-4221-4C1B-B31A-3C7C52AD7DF4}">
      <dgm:prSet/>
      <dgm:spPr/>
      <dgm:t>
        <a:bodyPr/>
        <a:lstStyle/>
        <a:p>
          <a:endParaRPr lang="en-US"/>
        </a:p>
      </dgm:t>
    </dgm:pt>
    <dgm:pt modelId="{6FC37867-0D8F-4B5B-8E41-31C7E6F48C1B}" type="sibTrans" cxnId="{319CF52D-4221-4C1B-B31A-3C7C52AD7DF4}">
      <dgm:prSet/>
      <dgm:spPr/>
      <dgm:t>
        <a:bodyPr/>
        <a:lstStyle/>
        <a:p>
          <a:endParaRPr lang="en-US"/>
        </a:p>
      </dgm:t>
    </dgm:pt>
    <dgm:pt modelId="{871524B7-9ACB-46D4-A52D-45699324BA90}">
      <dgm:prSet/>
      <dgm:spPr/>
      <dgm:t>
        <a:bodyPr/>
        <a:lstStyle/>
        <a:p>
          <a:r>
            <a:rPr lang="es-ES_tradnl"/>
            <a:t>Adeline Lauftus</a:t>
          </a:r>
          <a:endParaRPr lang="en-US"/>
        </a:p>
      </dgm:t>
    </dgm:pt>
    <dgm:pt modelId="{EBE6A236-5F76-4E82-8E9C-252DCCE8FB95}" type="parTrans" cxnId="{6CB28945-B6B4-45C0-971E-F50930A1466C}">
      <dgm:prSet/>
      <dgm:spPr/>
      <dgm:t>
        <a:bodyPr/>
        <a:lstStyle/>
        <a:p>
          <a:endParaRPr lang="en-US"/>
        </a:p>
      </dgm:t>
    </dgm:pt>
    <dgm:pt modelId="{94E90C18-4449-4968-B0C0-2943CA636CE1}" type="sibTrans" cxnId="{6CB28945-B6B4-45C0-971E-F50930A1466C}">
      <dgm:prSet/>
      <dgm:spPr/>
      <dgm:t>
        <a:bodyPr/>
        <a:lstStyle/>
        <a:p>
          <a:endParaRPr lang="en-US"/>
        </a:p>
      </dgm:t>
    </dgm:pt>
    <dgm:pt modelId="{FAE51271-474F-7241-8F2F-D581FB4DBBA4}" type="pres">
      <dgm:prSet presAssocID="{4294F3A7-3B03-482B-8257-5F4BCF6EE99E}" presName="diagram" presStyleCnt="0">
        <dgm:presLayoutVars>
          <dgm:dir/>
          <dgm:resizeHandles val="exact"/>
        </dgm:presLayoutVars>
      </dgm:prSet>
      <dgm:spPr/>
    </dgm:pt>
    <dgm:pt modelId="{30B6520E-5208-B14D-A81F-898239631033}" type="pres">
      <dgm:prSet presAssocID="{57A73CFA-0102-45CE-B768-DB25A7710811}" presName="node" presStyleLbl="node1" presStyleIdx="0" presStyleCnt="8">
        <dgm:presLayoutVars>
          <dgm:bulletEnabled val="1"/>
        </dgm:presLayoutVars>
      </dgm:prSet>
      <dgm:spPr/>
    </dgm:pt>
    <dgm:pt modelId="{9CF023F4-66AA-E044-9407-985E71385BA9}" type="pres">
      <dgm:prSet presAssocID="{3112B8F2-74C7-4BC3-BEBE-489C051B9FE2}" presName="sibTrans" presStyleCnt="0"/>
      <dgm:spPr/>
    </dgm:pt>
    <dgm:pt modelId="{3386DB2C-D1E5-D14F-BF5F-DA017D9FDA79}" type="pres">
      <dgm:prSet presAssocID="{C9EE531A-0C6C-4BE0-8E2D-06FFCD471458}" presName="node" presStyleLbl="node1" presStyleIdx="1" presStyleCnt="8">
        <dgm:presLayoutVars>
          <dgm:bulletEnabled val="1"/>
        </dgm:presLayoutVars>
      </dgm:prSet>
      <dgm:spPr/>
    </dgm:pt>
    <dgm:pt modelId="{F512A8C4-880A-DE4E-AF13-CE24DB8D040F}" type="pres">
      <dgm:prSet presAssocID="{30C0A46A-32D8-487C-85DF-53FF2A0FFCD6}" presName="sibTrans" presStyleCnt="0"/>
      <dgm:spPr/>
    </dgm:pt>
    <dgm:pt modelId="{BE30E376-5D3B-8344-B158-31A3FDAC2C7B}" type="pres">
      <dgm:prSet presAssocID="{67525C67-5CCE-47BF-B3EA-9002E45AB73E}" presName="node" presStyleLbl="node1" presStyleIdx="2" presStyleCnt="8">
        <dgm:presLayoutVars>
          <dgm:bulletEnabled val="1"/>
        </dgm:presLayoutVars>
      </dgm:prSet>
      <dgm:spPr/>
    </dgm:pt>
    <dgm:pt modelId="{C38FCD3D-7F9C-C743-AFF5-111ECB519BC9}" type="pres">
      <dgm:prSet presAssocID="{2C034215-C0F4-4B8E-90BA-AE65216B49F7}" presName="sibTrans" presStyleCnt="0"/>
      <dgm:spPr/>
    </dgm:pt>
    <dgm:pt modelId="{4FBBA8EC-CA86-0145-BC23-F225506F7544}" type="pres">
      <dgm:prSet presAssocID="{10A9FFEA-A4FE-4B91-A182-5B94AA57F806}" presName="node" presStyleLbl="node1" presStyleIdx="3" presStyleCnt="8">
        <dgm:presLayoutVars>
          <dgm:bulletEnabled val="1"/>
        </dgm:presLayoutVars>
      </dgm:prSet>
      <dgm:spPr/>
    </dgm:pt>
    <dgm:pt modelId="{B2935E1D-5BA0-9B4E-8667-666FCE0804D0}" type="pres">
      <dgm:prSet presAssocID="{4E3E7EB8-C974-425A-91AF-B50E9FE4C826}" presName="sibTrans" presStyleCnt="0"/>
      <dgm:spPr/>
    </dgm:pt>
    <dgm:pt modelId="{63D4D0BA-2DAC-9644-A77D-BAB5984A1938}" type="pres">
      <dgm:prSet presAssocID="{1D00561D-13A6-47A4-A7CA-F2D4BE83AA28}" presName="node" presStyleLbl="node1" presStyleIdx="4" presStyleCnt="8">
        <dgm:presLayoutVars>
          <dgm:bulletEnabled val="1"/>
        </dgm:presLayoutVars>
      </dgm:prSet>
      <dgm:spPr/>
    </dgm:pt>
    <dgm:pt modelId="{C8AE6F42-67BD-BB4A-8E37-AD73A989B180}" type="pres">
      <dgm:prSet presAssocID="{60F8BDD5-09AA-42B8-A133-1104332434BF}" presName="sibTrans" presStyleCnt="0"/>
      <dgm:spPr/>
    </dgm:pt>
    <dgm:pt modelId="{5A54B058-8A6B-114D-8E5D-920418B4C029}" type="pres">
      <dgm:prSet presAssocID="{8F6AAF50-DC6F-4335-9929-29024D1A62D1}" presName="node" presStyleLbl="node1" presStyleIdx="5" presStyleCnt="8">
        <dgm:presLayoutVars>
          <dgm:bulletEnabled val="1"/>
        </dgm:presLayoutVars>
      </dgm:prSet>
      <dgm:spPr/>
    </dgm:pt>
    <dgm:pt modelId="{07F38FA8-DA05-0247-BB7D-83BD14098B0C}" type="pres">
      <dgm:prSet presAssocID="{671EF8F4-6FFB-427C-B0E0-1602397BA7C1}" presName="sibTrans" presStyleCnt="0"/>
      <dgm:spPr/>
    </dgm:pt>
    <dgm:pt modelId="{4916A87F-FBD3-A849-9CD5-B417954B7739}" type="pres">
      <dgm:prSet presAssocID="{7417A0A2-C02D-4542-BF03-12BFA6249E86}" presName="node" presStyleLbl="node1" presStyleIdx="6" presStyleCnt="8">
        <dgm:presLayoutVars>
          <dgm:bulletEnabled val="1"/>
        </dgm:presLayoutVars>
      </dgm:prSet>
      <dgm:spPr/>
    </dgm:pt>
    <dgm:pt modelId="{8369A25D-4A04-2E40-868D-BD7C63DDA258}" type="pres">
      <dgm:prSet presAssocID="{6FC37867-0D8F-4B5B-8E41-31C7E6F48C1B}" presName="sibTrans" presStyleCnt="0"/>
      <dgm:spPr/>
    </dgm:pt>
    <dgm:pt modelId="{5D9C42E7-560A-2E4E-B4A3-B1CE5322C872}" type="pres">
      <dgm:prSet presAssocID="{871524B7-9ACB-46D4-A52D-45699324BA90}" presName="node" presStyleLbl="node1" presStyleIdx="7" presStyleCnt="8">
        <dgm:presLayoutVars>
          <dgm:bulletEnabled val="1"/>
        </dgm:presLayoutVars>
      </dgm:prSet>
      <dgm:spPr/>
    </dgm:pt>
  </dgm:ptLst>
  <dgm:cxnLst>
    <dgm:cxn modelId="{319CF52D-4221-4C1B-B31A-3C7C52AD7DF4}" srcId="{4294F3A7-3B03-482B-8257-5F4BCF6EE99E}" destId="{7417A0A2-C02D-4542-BF03-12BFA6249E86}" srcOrd="6" destOrd="0" parTransId="{0F7712C2-4655-4752-AE22-3BBDFFED4229}" sibTransId="{6FC37867-0D8F-4B5B-8E41-31C7E6F48C1B}"/>
    <dgm:cxn modelId="{C4FE1C32-6322-4907-A6FC-0E497D119A66}" srcId="{4294F3A7-3B03-482B-8257-5F4BCF6EE99E}" destId="{C9EE531A-0C6C-4BE0-8E2D-06FFCD471458}" srcOrd="1" destOrd="0" parTransId="{6129D75C-80A1-40D3-89F7-D6C188A668C9}" sibTransId="{30C0A46A-32D8-487C-85DF-53FF2A0FFCD6}"/>
    <dgm:cxn modelId="{08548734-2C20-B34B-A2F8-77E115C8D212}" type="presOf" srcId="{C9EE531A-0C6C-4BE0-8E2D-06FFCD471458}" destId="{3386DB2C-D1E5-D14F-BF5F-DA017D9FDA79}" srcOrd="0" destOrd="0" presId="urn:microsoft.com/office/officeart/2005/8/layout/default"/>
    <dgm:cxn modelId="{9917F240-2606-5E44-8B03-40A7379A550C}" type="presOf" srcId="{8F6AAF50-DC6F-4335-9929-29024D1A62D1}" destId="{5A54B058-8A6B-114D-8E5D-920418B4C029}" srcOrd="0" destOrd="0" presId="urn:microsoft.com/office/officeart/2005/8/layout/default"/>
    <dgm:cxn modelId="{6CB28945-B6B4-45C0-971E-F50930A1466C}" srcId="{4294F3A7-3B03-482B-8257-5F4BCF6EE99E}" destId="{871524B7-9ACB-46D4-A52D-45699324BA90}" srcOrd="7" destOrd="0" parTransId="{EBE6A236-5F76-4E82-8E9C-252DCCE8FB95}" sibTransId="{94E90C18-4449-4968-B0C0-2943CA636CE1}"/>
    <dgm:cxn modelId="{E525C852-28D4-1843-93E1-4941515DA02B}" type="presOf" srcId="{10A9FFEA-A4FE-4B91-A182-5B94AA57F806}" destId="{4FBBA8EC-CA86-0145-BC23-F225506F7544}" srcOrd="0" destOrd="0" presId="urn:microsoft.com/office/officeart/2005/8/layout/default"/>
    <dgm:cxn modelId="{D6DC3A59-211D-8441-8897-1ED1B97A176B}" type="presOf" srcId="{7417A0A2-C02D-4542-BF03-12BFA6249E86}" destId="{4916A87F-FBD3-A849-9CD5-B417954B7739}" srcOrd="0" destOrd="0" presId="urn:microsoft.com/office/officeart/2005/8/layout/default"/>
    <dgm:cxn modelId="{2730CC62-44EB-5B4C-9069-E0FDDC1EB8AA}" type="presOf" srcId="{871524B7-9ACB-46D4-A52D-45699324BA90}" destId="{5D9C42E7-560A-2E4E-B4A3-B1CE5322C872}" srcOrd="0" destOrd="0" presId="urn:microsoft.com/office/officeart/2005/8/layout/default"/>
    <dgm:cxn modelId="{9B5A2291-5629-45D4-B759-9ED514EE96FD}" srcId="{4294F3A7-3B03-482B-8257-5F4BCF6EE99E}" destId="{10A9FFEA-A4FE-4B91-A182-5B94AA57F806}" srcOrd="3" destOrd="0" parTransId="{16C357E2-A557-4B70-A295-0628787E2609}" sibTransId="{4E3E7EB8-C974-425A-91AF-B50E9FE4C826}"/>
    <dgm:cxn modelId="{D0BE9193-067A-407F-A370-18A2F7873E82}" srcId="{4294F3A7-3B03-482B-8257-5F4BCF6EE99E}" destId="{57A73CFA-0102-45CE-B768-DB25A7710811}" srcOrd="0" destOrd="0" parTransId="{1A19E7F3-256C-4115-B3EB-4A2FB2A20D0E}" sibTransId="{3112B8F2-74C7-4BC3-BEBE-489C051B9FE2}"/>
    <dgm:cxn modelId="{146636A9-3211-3944-9159-FF2EB4C92AE9}" type="presOf" srcId="{4294F3A7-3B03-482B-8257-5F4BCF6EE99E}" destId="{FAE51271-474F-7241-8F2F-D581FB4DBBA4}" srcOrd="0" destOrd="0" presId="urn:microsoft.com/office/officeart/2005/8/layout/default"/>
    <dgm:cxn modelId="{AA083CD1-1D51-4570-BA58-89EEE4A7E6AB}" srcId="{4294F3A7-3B03-482B-8257-5F4BCF6EE99E}" destId="{8F6AAF50-DC6F-4335-9929-29024D1A62D1}" srcOrd="5" destOrd="0" parTransId="{422EE8F2-29B8-4A17-9E2C-5515572198B3}" sibTransId="{671EF8F4-6FFB-427C-B0E0-1602397BA7C1}"/>
    <dgm:cxn modelId="{801BFCD7-E4CB-8144-94F2-C499510CE13E}" type="presOf" srcId="{1D00561D-13A6-47A4-A7CA-F2D4BE83AA28}" destId="{63D4D0BA-2DAC-9644-A77D-BAB5984A1938}" srcOrd="0" destOrd="0" presId="urn:microsoft.com/office/officeart/2005/8/layout/default"/>
    <dgm:cxn modelId="{FE18DBD8-C6CE-3D4B-B2CD-99457F13C7D8}" type="presOf" srcId="{67525C67-5CCE-47BF-B3EA-9002E45AB73E}" destId="{BE30E376-5D3B-8344-B158-31A3FDAC2C7B}" srcOrd="0" destOrd="0" presId="urn:microsoft.com/office/officeart/2005/8/layout/default"/>
    <dgm:cxn modelId="{05886EEA-0DCC-4A2F-8C89-356D85141B1B}" srcId="{4294F3A7-3B03-482B-8257-5F4BCF6EE99E}" destId="{1D00561D-13A6-47A4-A7CA-F2D4BE83AA28}" srcOrd="4" destOrd="0" parTransId="{2F23B7E6-51A2-4D83-8B12-20A1C002353D}" sibTransId="{60F8BDD5-09AA-42B8-A133-1104332434BF}"/>
    <dgm:cxn modelId="{628017F6-74D7-443E-B729-FDF78CBCEB27}" srcId="{4294F3A7-3B03-482B-8257-5F4BCF6EE99E}" destId="{67525C67-5CCE-47BF-B3EA-9002E45AB73E}" srcOrd="2" destOrd="0" parTransId="{1D3653A8-0F9D-434B-B230-0D41C6577E01}" sibTransId="{2C034215-C0F4-4B8E-90BA-AE65216B49F7}"/>
    <dgm:cxn modelId="{F542E0FA-D4D7-1E4A-8347-B0C005F66526}" type="presOf" srcId="{57A73CFA-0102-45CE-B768-DB25A7710811}" destId="{30B6520E-5208-B14D-A81F-898239631033}" srcOrd="0" destOrd="0" presId="urn:microsoft.com/office/officeart/2005/8/layout/default"/>
    <dgm:cxn modelId="{069807AB-EB1B-7948-B456-7CC0FFCB8094}" type="presParOf" srcId="{FAE51271-474F-7241-8F2F-D581FB4DBBA4}" destId="{30B6520E-5208-B14D-A81F-898239631033}" srcOrd="0" destOrd="0" presId="urn:microsoft.com/office/officeart/2005/8/layout/default"/>
    <dgm:cxn modelId="{9B6EB7C8-F2D0-6A4F-BB76-913AB2E570EB}" type="presParOf" srcId="{FAE51271-474F-7241-8F2F-D581FB4DBBA4}" destId="{9CF023F4-66AA-E044-9407-985E71385BA9}" srcOrd="1" destOrd="0" presId="urn:microsoft.com/office/officeart/2005/8/layout/default"/>
    <dgm:cxn modelId="{D37AF3A9-2417-134C-8999-645E4F05E1FC}" type="presParOf" srcId="{FAE51271-474F-7241-8F2F-D581FB4DBBA4}" destId="{3386DB2C-D1E5-D14F-BF5F-DA017D9FDA79}" srcOrd="2" destOrd="0" presId="urn:microsoft.com/office/officeart/2005/8/layout/default"/>
    <dgm:cxn modelId="{E435AC84-0FBD-5E4B-A715-C1659CE9D567}" type="presParOf" srcId="{FAE51271-474F-7241-8F2F-D581FB4DBBA4}" destId="{F512A8C4-880A-DE4E-AF13-CE24DB8D040F}" srcOrd="3" destOrd="0" presId="urn:microsoft.com/office/officeart/2005/8/layout/default"/>
    <dgm:cxn modelId="{255020E8-50DB-8748-8D28-7221098B2103}" type="presParOf" srcId="{FAE51271-474F-7241-8F2F-D581FB4DBBA4}" destId="{BE30E376-5D3B-8344-B158-31A3FDAC2C7B}" srcOrd="4" destOrd="0" presId="urn:microsoft.com/office/officeart/2005/8/layout/default"/>
    <dgm:cxn modelId="{22B00E8F-0414-4142-B380-EAD10B952079}" type="presParOf" srcId="{FAE51271-474F-7241-8F2F-D581FB4DBBA4}" destId="{C38FCD3D-7F9C-C743-AFF5-111ECB519BC9}" srcOrd="5" destOrd="0" presId="urn:microsoft.com/office/officeart/2005/8/layout/default"/>
    <dgm:cxn modelId="{13E6766A-B62E-B047-88EA-02BE586615C5}" type="presParOf" srcId="{FAE51271-474F-7241-8F2F-D581FB4DBBA4}" destId="{4FBBA8EC-CA86-0145-BC23-F225506F7544}" srcOrd="6" destOrd="0" presId="urn:microsoft.com/office/officeart/2005/8/layout/default"/>
    <dgm:cxn modelId="{A3C806D4-7A6E-C246-BF45-5449D34A157E}" type="presParOf" srcId="{FAE51271-474F-7241-8F2F-D581FB4DBBA4}" destId="{B2935E1D-5BA0-9B4E-8667-666FCE0804D0}" srcOrd="7" destOrd="0" presId="urn:microsoft.com/office/officeart/2005/8/layout/default"/>
    <dgm:cxn modelId="{5F77EBC9-BD3A-D743-B3CC-E8DA918F0A2C}" type="presParOf" srcId="{FAE51271-474F-7241-8F2F-D581FB4DBBA4}" destId="{63D4D0BA-2DAC-9644-A77D-BAB5984A1938}" srcOrd="8" destOrd="0" presId="urn:microsoft.com/office/officeart/2005/8/layout/default"/>
    <dgm:cxn modelId="{E8302EFB-E1E0-424C-BC69-FD2F86583BC8}" type="presParOf" srcId="{FAE51271-474F-7241-8F2F-D581FB4DBBA4}" destId="{C8AE6F42-67BD-BB4A-8E37-AD73A989B180}" srcOrd="9" destOrd="0" presId="urn:microsoft.com/office/officeart/2005/8/layout/default"/>
    <dgm:cxn modelId="{84AE081A-6F96-6C40-8F8F-772A3798D7F3}" type="presParOf" srcId="{FAE51271-474F-7241-8F2F-D581FB4DBBA4}" destId="{5A54B058-8A6B-114D-8E5D-920418B4C029}" srcOrd="10" destOrd="0" presId="urn:microsoft.com/office/officeart/2005/8/layout/default"/>
    <dgm:cxn modelId="{06409C16-0D11-EC4C-8A52-1B0308974091}" type="presParOf" srcId="{FAE51271-474F-7241-8F2F-D581FB4DBBA4}" destId="{07F38FA8-DA05-0247-BB7D-83BD14098B0C}" srcOrd="11" destOrd="0" presId="urn:microsoft.com/office/officeart/2005/8/layout/default"/>
    <dgm:cxn modelId="{76B658B7-6BB2-CA40-AD32-2166ADFB1C0F}" type="presParOf" srcId="{FAE51271-474F-7241-8F2F-D581FB4DBBA4}" destId="{4916A87F-FBD3-A849-9CD5-B417954B7739}" srcOrd="12" destOrd="0" presId="urn:microsoft.com/office/officeart/2005/8/layout/default"/>
    <dgm:cxn modelId="{CB6AD243-7C5B-3647-8D01-2F53CFB4A8A7}" type="presParOf" srcId="{FAE51271-474F-7241-8F2F-D581FB4DBBA4}" destId="{8369A25D-4A04-2E40-868D-BD7C63DDA258}" srcOrd="13" destOrd="0" presId="urn:microsoft.com/office/officeart/2005/8/layout/default"/>
    <dgm:cxn modelId="{6FEA3285-61E7-D04C-9872-70BC18876CCE}" type="presParOf" srcId="{FAE51271-474F-7241-8F2F-D581FB4DBBA4}" destId="{5D9C42E7-560A-2E4E-B4A3-B1CE5322C872}"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B6520E-5208-B14D-A81F-898239631033}">
      <dsp:nvSpPr>
        <dsp:cNvPr id="0" name=""/>
        <dsp:cNvSpPr/>
      </dsp:nvSpPr>
      <dsp:spPr>
        <a:xfrm>
          <a:off x="1149735" y="2508"/>
          <a:ext cx="2792058" cy="167523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s-ES_tradnl" sz="4700" kern="1200"/>
            <a:t>Richard Spurling</a:t>
          </a:r>
          <a:endParaRPr lang="en-US" sz="4700" kern="1200"/>
        </a:p>
      </dsp:txBody>
      <dsp:txXfrm>
        <a:off x="1149735" y="2508"/>
        <a:ext cx="2792058" cy="1675234"/>
      </dsp:txXfrm>
    </dsp:sp>
    <dsp:sp modelId="{3386DB2C-D1E5-D14F-BF5F-DA017D9FDA79}">
      <dsp:nvSpPr>
        <dsp:cNvPr id="0" name=""/>
        <dsp:cNvSpPr/>
      </dsp:nvSpPr>
      <dsp:spPr>
        <a:xfrm>
          <a:off x="4220999" y="2508"/>
          <a:ext cx="2792058" cy="1675234"/>
        </a:xfrm>
        <a:prstGeom prst="rect">
          <a:avLst/>
        </a:prstGeom>
        <a:solidFill>
          <a:schemeClr val="accent5">
            <a:hueOff val="-965506"/>
            <a:satOff val="-2488"/>
            <a:lumOff val="-16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s-ES_tradnl" sz="4700" kern="1200"/>
            <a:t>John Plemons</a:t>
          </a:r>
          <a:endParaRPr lang="en-US" sz="4700" kern="1200"/>
        </a:p>
      </dsp:txBody>
      <dsp:txXfrm>
        <a:off x="4220999" y="2508"/>
        <a:ext cx="2792058" cy="1675234"/>
      </dsp:txXfrm>
    </dsp:sp>
    <dsp:sp modelId="{BE30E376-5D3B-8344-B158-31A3FDAC2C7B}">
      <dsp:nvSpPr>
        <dsp:cNvPr id="0" name=""/>
        <dsp:cNvSpPr/>
      </dsp:nvSpPr>
      <dsp:spPr>
        <a:xfrm>
          <a:off x="7292263" y="2508"/>
          <a:ext cx="2792058" cy="1675234"/>
        </a:xfrm>
        <a:prstGeom prst="rect">
          <a:avLst/>
        </a:prstGeom>
        <a:solidFill>
          <a:schemeClr val="accent5">
            <a:hueOff val="-1931012"/>
            <a:satOff val="-4977"/>
            <a:lumOff val="-33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s-ES_tradnl" sz="4700" kern="1200"/>
            <a:t>Polly Plemons</a:t>
          </a:r>
          <a:endParaRPr lang="en-US" sz="4700" kern="1200"/>
        </a:p>
      </dsp:txBody>
      <dsp:txXfrm>
        <a:off x="7292263" y="2508"/>
        <a:ext cx="2792058" cy="1675234"/>
      </dsp:txXfrm>
    </dsp:sp>
    <dsp:sp modelId="{4FBBA8EC-CA86-0145-BC23-F225506F7544}">
      <dsp:nvSpPr>
        <dsp:cNvPr id="0" name=""/>
        <dsp:cNvSpPr/>
      </dsp:nvSpPr>
      <dsp:spPr>
        <a:xfrm>
          <a:off x="1149735" y="1956949"/>
          <a:ext cx="2792058" cy="1675234"/>
        </a:xfrm>
        <a:prstGeom prst="rect">
          <a:avLst/>
        </a:prstGeom>
        <a:solidFill>
          <a:schemeClr val="accent5">
            <a:hueOff val="-2896518"/>
            <a:satOff val="-7465"/>
            <a:lumOff val="-50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s-ES_tradnl" sz="4700" kern="1200"/>
            <a:t>Bárbara Spurling,</a:t>
          </a:r>
          <a:endParaRPr lang="en-US" sz="4700" kern="1200"/>
        </a:p>
      </dsp:txBody>
      <dsp:txXfrm>
        <a:off x="1149735" y="1956949"/>
        <a:ext cx="2792058" cy="1675234"/>
      </dsp:txXfrm>
    </dsp:sp>
    <dsp:sp modelId="{63D4D0BA-2DAC-9644-A77D-BAB5984A1938}">
      <dsp:nvSpPr>
        <dsp:cNvPr id="0" name=""/>
        <dsp:cNvSpPr/>
      </dsp:nvSpPr>
      <dsp:spPr>
        <a:xfrm>
          <a:off x="4220999" y="1956949"/>
          <a:ext cx="2792058" cy="1675234"/>
        </a:xfrm>
        <a:prstGeom prst="rect">
          <a:avLst/>
        </a:prstGeom>
        <a:solidFill>
          <a:schemeClr val="accent5">
            <a:hueOff val="-3862025"/>
            <a:satOff val="-9954"/>
            <a:lumOff val="-67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s-ES_tradnl" sz="4700" kern="1200"/>
            <a:t>Margaret Lauftus</a:t>
          </a:r>
          <a:endParaRPr lang="en-US" sz="4700" kern="1200"/>
        </a:p>
      </dsp:txBody>
      <dsp:txXfrm>
        <a:off x="4220999" y="1956949"/>
        <a:ext cx="2792058" cy="1675234"/>
      </dsp:txXfrm>
    </dsp:sp>
    <dsp:sp modelId="{5A54B058-8A6B-114D-8E5D-920418B4C029}">
      <dsp:nvSpPr>
        <dsp:cNvPr id="0" name=""/>
        <dsp:cNvSpPr/>
      </dsp:nvSpPr>
      <dsp:spPr>
        <a:xfrm>
          <a:off x="7292263" y="1956949"/>
          <a:ext cx="2792058" cy="1675234"/>
        </a:xfrm>
        <a:prstGeom prst="rect">
          <a:avLst/>
        </a:prstGeom>
        <a:solidFill>
          <a:schemeClr val="accent5">
            <a:hueOff val="-4827531"/>
            <a:satOff val="-12442"/>
            <a:lumOff val="-84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s-ES_tradnl" sz="4700" kern="1200" dirty="0"/>
            <a:t>Melinda Plemons</a:t>
          </a:r>
          <a:endParaRPr lang="en-US" sz="4700" kern="1200" dirty="0"/>
        </a:p>
      </dsp:txBody>
      <dsp:txXfrm>
        <a:off x="7292263" y="1956949"/>
        <a:ext cx="2792058" cy="1675234"/>
      </dsp:txXfrm>
    </dsp:sp>
    <dsp:sp modelId="{4916A87F-FBD3-A849-9CD5-B417954B7739}">
      <dsp:nvSpPr>
        <dsp:cNvPr id="0" name=""/>
        <dsp:cNvSpPr/>
      </dsp:nvSpPr>
      <dsp:spPr>
        <a:xfrm>
          <a:off x="2685367" y="3911390"/>
          <a:ext cx="2792058" cy="1675234"/>
        </a:xfrm>
        <a:prstGeom prst="rect">
          <a:avLst/>
        </a:prstGeom>
        <a:solidFill>
          <a:schemeClr val="accent5">
            <a:hueOff val="-5793037"/>
            <a:satOff val="-14931"/>
            <a:lumOff val="-100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s-ES_tradnl" sz="4700" kern="1200"/>
            <a:t>John Plemons</a:t>
          </a:r>
          <a:endParaRPr lang="en-US" sz="4700" kern="1200"/>
        </a:p>
      </dsp:txBody>
      <dsp:txXfrm>
        <a:off x="2685367" y="3911390"/>
        <a:ext cx="2792058" cy="1675234"/>
      </dsp:txXfrm>
    </dsp:sp>
    <dsp:sp modelId="{5D9C42E7-560A-2E4E-B4A3-B1CE5322C872}">
      <dsp:nvSpPr>
        <dsp:cNvPr id="0" name=""/>
        <dsp:cNvSpPr/>
      </dsp:nvSpPr>
      <dsp:spPr>
        <a:xfrm>
          <a:off x="5756631" y="3911390"/>
          <a:ext cx="2792058" cy="1675234"/>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s-ES_tradnl" sz="4700" kern="1200"/>
            <a:t>Adeline Lauftus</a:t>
          </a:r>
          <a:endParaRPr lang="en-US" sz="4700" kern="1200"/>
        </a:p>
      </dsp:txBody>
      <dsp:txXfrm>
        <a:off x="5756631" y="3911390"/>
        <a:ext cx="2792058" cy="167523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_trad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F1CA97-FE48-5B4E-A48E-2E86EC25D880}" type="datetimeFigureOut">
              <a:rPr lang="es-ES_tradnl" smtClean="0"/>
              <a:t>4/6/26</a:t>
            </a:fld>
            <a:endParaRPr lang="es-ES_trad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_trad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A05053-DDDA-6043-B57D-474A341F2402}" type="slidenum">
              <a:rPr lang="es-ES_tradnl" smtClean="0"/>
              <a:t>‹#›</a:t>
            </a:fld>
            <a:endParaRPr lang="es-ES_tradnl"/>
          </a:p>
        </p:txBody>
      </p:sp>
    </p:spTree>
    <p:extLst>
      <p:ext uri="{BB962C8B-B14F-4D97-AF65-F5344CB8AC3E}">
        <p14:creationId xmlns:p14="http://schemas.microsoft.com/office/powerpoint/2010/main" val="3070954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_tradnl" dirty="0"/>
          </a:p>
        </p:txBody>
      </p:sp>
      <p:sp>
        <p:nvSpPr>
          <p:cNvPr id="4" name="Slide Number Placeholder 3"/>
          <p:cNvSpPr>
            <a:spLocks noGrp="1"/>
          </p:cNvSpPr>
          <p:nvPr>
            <p:ph type="sldNum" sz="quarter" idx="10"/>
          </p:nvPr>
        </p:nvSpPr>
        <p:spPr/>
        <p:txBody>
          <a:bodyPr/>
          <a:lstStyle/>
          <a:p>
            <a:fld id="{14A05053-DDDA-6043-B57D-474A341F2402}" type="slidenum">
              <a:rPr lang="es-ES_tradnl" smtClean="0"/>
              <a:t>1</a:t>
            </a:fld>
            <a:endParaRPr lang="es-ES_tradnl"/>
          </a:p>
        </p:txBody>
      </p:sp>
    </p:spTree>
    <p:extLst>
      <p:ext uri="{BB962C8B-B14F-4D97-AF65-F5344CB8AC3E}">
        <p14:creationId xmlns:p14="http://schemas.microsoft.com/office/powerpoint/2010/main" val="23450724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El hermano Richard Spurling fue excluido de la iglesia Holly Springs por hereje, pero luego regresó en noviembre de 1889. El murió el 27 de marzo de 1891. </a:t>
            </a:r>
            <a:endParaRPr lang="es-ES_tradnl" dirty="0"/>
          </a:p>
        </p:txBody>
      </p:sp>
      <p:sp>
        <p:nvSpPr>
          <p:cNvPr id="4" name="Slide Number Placeholder 3"/>
          <p:cNvSpPr>
            <a:spLocks noGrp="1"/>
          </p:cNvSpPr>
          <p:nvPr>
            <p:ph type="sldNum" sz="quarter" idx="10"/>
          </p:nvPr>
        </p:nvSpPr>
        <p:spPr/>
        <p:txBody>
          <a:bodyPr/>
          <a:lstStyle/>
          <a:p>
            <a:fld id="{14A05053-DDDA-6043-B57D-474A341F2402}" type="slidenum">
              <a:rPr lang="es-ES_tradnl" smtClean="0"/>
              <a:t>9</a:t>
            </a:fld>
            <a:endParaRPr lang="es-ES_tradnl"/>
          </a:p>
        </p:txBody>
      </p:sp>
    </p:spTree>
    <p:extLst>
      <p:ext uri="{BB962C8B-B14F-4D97-AF65-F5344CB8AC3E}">
        <p14:creationId xmlns:p14="http://schemas.microsoft.com/office/powerpoint/2010/main" val="2798824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6EF95-0BE3-DF47-9E65-EEE5EAF948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s-ES_tradnl"/>
          </a:p>
        </p:txBody>
      </p:sp>
      <p:sp>
        <p:nvSpPr>
          <p:cNvPr id="3" name="Subtitle 2">
            <a:extLst>
              <a:ext uri="{FF2B5EF4-FFF2-40B4-BE49-F238E27FC236}">
                <a16:creationId xmlns:a16="http://schemas.microsoft.com/office/drawing/2014/main" id="{28EBF8DC-1F43-3B46-86B7-DD39520563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s-ES_tradnl"/>
          </a:p>
        </p:txBody>
      </p:sp>
      <p:sp>
        <p:nvSpPr>
          <p:cNvPr id="4" name="Date Placeholder 3">
            <a:extLst>
              <a:ext uri="{FF2B5EF4-FFF2-40B4-BE49-F238E27FC236}">
                <a16:creationId xmlns:a16="http://schemas.microsoft.com/office/drawing/2014/main" id="{24482ACF-8788-0945-8B29-B9D94764D10D}"/>
              </a:ext>
            </a:extLst>
          </p:cNvPr>
          <p:cNvSpPr>
            <a:spLocks noGrp="1"/>
          </p:cNvSpPr>
          <p:nvPr>
            <p:ph type="dt" sz="half" idx="10"/>
          </p:nvPr>
        </p:nvSpPr>
        <p:spPr/>
        <p:txBody>
          <a:bodyPr/>
          <a:lstStyle/>
          <a:p>
            <a:fld id="{9BFD8299-55DA-7E4D-98EB-A499B2F1C600}" type="datetimeFigureOut">
              <a:rPr lang="es-ES_tradnl" smtClean="0"/>
              <a:t>4/6/26</a:t>
            </a:fld>
            <a:endParaRPr lang="es-ES_tradnl"/>
          </a:p>
        </p:txBody>
      </p:sp>
      <p:sp>
        <p:nvSpPr>
          <p:cNvPr id="5" name="Footer Placeholder 4">
            <a:extLst>
              <a:ext uri="{FF2B5EF4-FFF2-40B4-BE49-F238E27FC236}">
                <a16:creationId xmlns:a16="http://schemas.microsoft.com/office/drawing/2014/main" id="{8872F365-46A0-D544-8A04-3CC28A3AB0CF}"/>
              </a:ext>
            </a:extLst>
          </p:cNvPr>
          <p:cNvSpPr>
            <a:spLocks noGrp="1"/>
          </p:cNvSpPr>
          <p:nvPr>
            <p:ph type="ftr" sz="quarter" idx="11"/>
          </p:nvPr>
        </p:nvSpPr>
        <p:spPr/>
        <p:txBody>
          <a:bodyPr/>
          <a:lstStyle/>
          <a:p>
            <a:endParaRPr lang="es-ES_tradnl"/>
          </a:p>
        </p:txBody>
      </p:sp>
      <p:sp>
        <p:nvSpPr>
          <p:cNvPr id="6" name="Slide Number Placeholder 5">
            <a:extLst>
              <a:ext uri="{FF2B5EF4-FFF2-40B4-BE49-F238E27FC236}">
                <a16:creationId xmlns:a16="http://schemas.microsoft.com/office/drawing/2014/main" id="{3E1E56B6-7615-3348-9671-BEC96DD6B09F}"/>
              </a:ext>
            </a:extLst>
          </p:cNvPr>
          <p:cNvSpPr>
            <a:spLocks noGrp="1"/>
          </p:cNvSpPr>
          <p:nvPr>
            <p:ph type="sldNum" sz="quarter" idx="12"/>
          </p:nvPr>
        </p:nvSpPr>
        <p:spPr/>
        <p:txBody>
          <a:bodyPr/>
          <a:lstStyle/>
          <a:p>
            <a:fld id="{9EF7448E-D122-5F4F-9CED-712A0FCAAAC5}" type="slidenum">
              <a:rPr lang="es-ES_tradnl" smtClean="0"/>
              <a:t>‹#›</a:t>
            </a:fld>
            <a:endParaRPr lang="es-ES_tradnl"/>
          </a:p>
        </p:txBody>
      </p:sp>
    </p:spTree>
    <p:extLst>
      <p:ext uri="{BB962C8B-B14F-4D97-AF65-F5344CB8AC3E}">
        <p14:creationId xmlns:p14="http://schemas.microsoft.com/office/powerpoint/2010/main" val="1081905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D767B-1D3E-1741-83EF-E8A6A5F586DE}"/>
              </a:ext>
            </a:extLst>
          </p:cNvPr>
          <p:cNvSpPr>
            <a:spLocks noGrp="1"/>
          </p:cNvSpPr>
          <p:nvPr>
            <p:ph type="title"/>
          </p:nvPr>
        </p:nvSpPr>
        <p:spPr/>
        <p:txBody>
          <a:bodyPr/>
          <a:lstStyle/>
          <a:p>
            <a:r>
              <a:rPr lang="en-US"/>
              <a:t>Click to edit Master title style</a:t>
            </a:r>
            <a:endParaRPr lang="es-ES_tradnl"/>
          </a:p>
        </p:txBody>
      </p:sp>
      <p:sp>
        <p:nvSpPr>
          <p:cNvPr id="3" name="Content Placeholder 2">
            <a:extLst>
              <a:ext uri="{FF2B5EF4-FFF2-40B4-BE49-F238E27FC236}">
                <a16:creationId xmlns:a16="http://schemas.microsoft.com/office/drawing/2014/main" id="{10A2B663-43EB-7B4E-912A-6D4772A6B95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Date Placeholder 3">
            <a:extLst>
              <a:ext uri="{FF2B5EF4-FFF2-40B4-BE49-F238E27FC236}">
                <a16:creationId xmlns:a16="http://schemas.microsoft.com/office/drawing/2014/main" id="{203267C0-952E-7047-9F07-E0E94F99A481}"/>
              </a:ext>
            </a:extLst>
          </p:cNvPr>
          <p:cNvSpPr>
            <a:spLocks noGrp="1"/>
          </p:cNvSpPr>
          <p:nvPr>
            <p:ph type="dt" sz="half" idx="10"/>
          </p:nvPr>
        </p:nvSpPr>
        <p:spPr/>
        <p:txBody>
          <a:bodyPr/>
          <a:lstStyle/>
          <a:p>
            <a:fld id="{9BFD8299-55DA-7E4D-98EB-A499B2F1C600}" type="datetimeFigureOut">
              <a:rPr lang="es-ES_tradnl" smtClean="0"/>
              <a:t>4/6/26</a:t>
            </a:fld>
            <a:endParaRPr lang="es-ES_tradnl"/>
          </a:p>
        </p:txBody>
      </p:sp>
      <p:sp>
        <p:nvSpPr>
          <p:cNvPr id="5" name="Footer Placeholder 4">
            <a:extLst>
              <a:ext uri="{FF2B5EF4-FFF2-40B4-BE49-F238E27FC236}">
                <a16:creationId xmlns:a16="http://schemas.microsoft.com/office/drawing/2014/main" id="{84859FE6-2C16-924B-A81E-5038D80974A8}"/>
              </a:ext>
            </a:extLst>
          </p:cNvPr>
          <p:cNvSpPr>
            <a:spLocks noGrp="1"/>
          </p:cNvSpPr>
          <p:nvPr>
            <p:ph type="ftr" sz="quarter" idx="11"/>
          </p:nvPr>
        </p:nvSpPr>
        <p:spPr/>
        <p:txBody>
          <a:bodyPr/>
          <a:lstStyle/>
          <a:p>
            <a:endParaRPr lang="es-ES_tradnl"/>
          </a:p>
        </p:txBody>
      </p:sp>
      <p:sp>
        <p:nvSpPr>
          <p:cNvPr id="6" name="Slide Number Placeholder 5">
            <a:extLst>
              <a:ext uri="{FF2B5EF4-FFF2-40B4-BE49-F238E27FC236}">
                <a16:creationId xmlns:a16="http://schemas.microsoft.com/office/drawing/2014/main" id="{623E8D54-FC6A-B241-9667-47B7CAE216F7}"/>
              </a:ext>
            </a:extLst>
          </p:cNvPr>
          <p:cNvSpPr>
            <a:spLocks noGrp="1"/>
          </p:cNvSpPr>
          <p:nvPr>
            <p:ph type="sldNum" sz="quarter" idx="12"/>
          </p:nvPr>
        </p:nvSpPr>
        <p:spPr/>
        <p:txBody>
          <a:bodyPr/>
          <a:lstStyle/>
          <a:p>
            <a:fld id="{9EF7448E-D122-5F4F-9CED-712A0FCAAAC5}" type="slidenum">
              <a:rPr lang="es-ES_tradnl" smtClean="0"/>
              <a:t>‹#›</a:t>
            </a:fld>
            <a:endParaRPr lang="es-ES_tradnl"/>
          </a:p>
        </p:txBody>
      </p:sp>
    </p:spTree>
    <p:extLst>
      <p:ext uri="{BB962C8B-B14F-4D97-AF65-F5344CB8AC3E}">
        <p14:creationId xmlns:p14="http://schemas.microsoft.com/office/powerpoint/2010/main" val="366681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EA062-1A98-7D49-9618-B7F51172324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s-ES_tradnl"/>
          </a:p>
        </p:txBody>
      </p:sp>
      <p:sp>
        <p:nvSpPr>
          <p:cNvPr id="3" name="Text Placeholder 2">
            <a:extLst>
              <a:ext uri="{FF2B5EF4-FFF2-40B4-BE49-F238E27FC236}">
                <a16:creationId xmlns:a16="http://schemas.microsoft.com/office/drawing/2014/main" id="{9CC801FA-77BD-6546-8EF4-E242BDA185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F0DC516-4309-6C47-B9A5-EF5FF5EDF12F}"/>
              </a:ext>
            </a:extLst>
          </p:cNvPr>
          <p:cNvSpPr>
            <a:spLocks noGrp="1"/>
          </p:cNvSpPr>
          <p:nvPr>
            <p:ph type="dt" sz="half" idx="10"/>
          </p:nvPr>
        </p:nvSpPr>
        <p:spPr/>
        <p:txBody>
          <a:bodyPr/>
          <a:lstStyle/>
          <a:p>
            <a:fld id="{9BFD8299-55DA-7E4D-98EB-A499B2F1C600}" type="datetimeFigureOut">
              <a:rPr lang="es-ES_tradnl" smtClean="0"/>
              <a:t>4/6/26</a:t>
            </a:fld>
            <a:endParaRPr lang="es-ES_tradnl"/>
          </a:p>
        </p:txBody>
      </p:sp>
      <p:sp>
        <p:nvSpPr>
          <p:cNvPr id="5" name="Footer Placeholder 4">
            <a:extLst>
              <a:ext uri="{FF2B5EF4-FFF2-40B4-BE49-F238E27FC236}">
                <a16:creationId xmlns:a16="http://schemas.microsoft.com/office/drawing/2014/main" id="{0AFC0859-DD92-944E-B275-0DE7A0B5B3A7}"/>
              </a:ext>
            </a:extLst>
          </p:cNvPr>
          <p:cNvSpPr>
            <a:spLocks noGrp="1"/>
          </p:cNvSpPr>
          <p:nvPr>
            <p:ph type="ftr" sz="quarter" idx="11"/>
          </p:nvPr>
        </p:nvSpPr>
        <p:spPr/>
        <p:txBody>
          <a:bodyPr/>
          <a:lstStyle/>
          <a:p>
            <a:endParaRPr lang="es-ES_tradnl"/>
          </a:p>
        </p:txBody>
      </p:sp>
      <p:sp>
        <p:nvSpPr>
          <p:cNvPr id="6" name="Slide Number Placeholder 5">
            <a:extLst>
              <a:ext uri="{FF2B5EF4-FFF2-40B4-BE49-F238E27FC236}">
                <a16:creationId xmlns:a16="http://schemas.microsoft.com/office/drawing/2014/main" id="{9EB778AF-F1AE-4A41-A712-E5527B1C6DF6}"/>
              </a:ext>
            </a:extLst>
          </p:cNvPr>
          <p:cNvSpPr>
            <a:spLocks noGrp="1"/>
          </p:cNvSpPr>
          <p:nvPr>
            <p:ph type="sldNum" sz="quarter" idx="12"/>
          </p:nvPr>
        </p:nvSpPr>
        <p:spPr/>
        <p:txBody>
          <a:bodyPr/>
          <a:lstStyle/>
          <a:p>
            <a:fld id="{9EF7448E-D122-5F4F-9CED-712A0FCAAAC5}" type="slidenum">
              <a:rPr lang="es-ES_tradnl" smtClean="0"/>
              <a:t>‹#›</a:t>
            </a:fld>
            <a:endParaRPr lang="es-ES_tradnl"/>
          </a:p>
        </p:txBody>
      </p:sp>
    </p:spTree>
    <p:extLst>
      <p:ext uri="{BB962C8B-B14F-4D97-AF65-F5344CB8AC3E}">
        <p14:creationId xmlns:p14="http://schemas.microsoft.com/office/powerpoint/2010/main" val="27205997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AE852-7072-2444-B831-716813C3E2CA}"/>
              </a:ext>
            </a:extLst>
          </p:cNvPr>
          <p:cNvSpPr>
            <a:spLocks noGrp="1"/>
          </p:cNvSpPr>
          <p:nvPr>
            <p:ph type="title"/>
          </p:nvPr>
        </p:nvSpPr>
        <p:spPr/>
        <p:txBody>
          <a:bodyPr/>
          <a:lstStyle/>
          <a:p>
            <a:r>
              <a:rPr lang="en-US"/>
              <a:t>Click to edit Master title style</a:t>
            </a:r>
            <a:endParaRPr lang="es-ES_tradnl"/>
          </a:p>
        </p:txBody>
      </p:sp>
      <p:sp>
        <p:nvSpPr>
          <p:cNvPr id="3" name="Content Placeholder 2">
            <a:extLst>
              <a:ext uri="{FF2B5EF4-FFF2-40B4-BE49-F238E27FC236}">
                <a16:creationId xmlns:a16="http://schemas.microsoft.com/office/drawing/2014/main" id="{64E40678-8486-EC44-86E5-3EB83E9538F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Content Placeholder 3">
            <a:extLst>
              <a:ext uri="{FF2B5EF4-FFF2-40B4-BE49-F238E27FC236}">
                <a16:creationId xmlns:a16="http://schemas.microsoft.com/office/drawing/2014/main" id="{E8A220F7-0DB2-3D47-9859-53A9905DFC2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5" name="Date Placeholder 4">
            <a:extLst>
              <a:ext uri="{FF2B5EF4-FFF2-40B4-BE49-F238E27FC236}">
                <a16:creationId xmlns:a16="http://schemas.microsoft.com/office/drawing/2014/main" id="{EEAEAB7C-520B-F743-8CF1-2B822E575D5F}"/>
              </a:ext>
            </a:extLst>
          </p:cNvPr>
          <p:cNvSpPr>
            <a:spLocks noGrp="1"/>
          </p:cNvSpPr>
          <p:nvPr>
            <p:ph type="dt" sz="half" idx="10"/>
          </p:nvPr>
        </p:nvSpPr>
        <p:spPr/>
        <p:txBody>
          <a:bodyPr/>
          <a:lstStyle/>
          <a:p>
            <a:fld id="{9BFD8299-55DA-7E4D-98EB-A499B2F1C600}" type="datetimeFigureOut">
              <a:rPr lang="es-ES_tradnl" smtClean="0"/>
              <a:t>4/6/26</a:t>
            </a:fld>
            <a:endParaRPr lang="es-ES_tradnl"/>
          </a:p>
        </p:txBody>
      </p:sp>
      <p:sp>
        <p:nvSpPr>
          <p:cNvPr id="6" name="Footer Placeholder 5">
            <a:extLst>
              <a:ext uri="{FF2B5EF4-FFF2-40B4-BE49-F238E27FC236}">
                <a16:creationId xmlns:a16="http://schemas.microsoft.com/office/drawing/2014/main" id="{88248B60-933B-8F4E-9C93-FA8C2F7717A2}"/>
              </a:ext>
            </a:extLst>
          </p:cNvPr>
          <p:cNvSpPr>
            <a:spLocks noGrp="1"/>
          </p:cNvSpPr>
          <p:nvPr>
            <p:ph type="ftr" sz="quarter" idx="11"/>
          </p:nvPr>
        </p:nvSpPr>
        <p:spPr/>
        <p:txBody>
          <a:bodyPr/>
          <a:lstStyle/>
          <a:p>
            <a:endParaRPr lang="es-ES_tradnl"/>
          </a:p>
        </p:txBody>
      </p:sp>
      <p:sp>
        <p:nvSpPr>
          <p:cNvPr id="7" name="Slide Number Placeholder 6">
            <a:extLst>
              <a:ext uri="{FF2B5EF4-FFF2-40B4-BE49-F238E27FC236}">
                <a16:creationId xmlns:a16="http://schemas.microsoft.com/office/drawing/2014/main" id="{34EACD11-DF60-4742-AB1D-228AA27B928F}"/>
              </a:ext>
            </a:extLst>
          </p:cNvPr>
          <p:cNvSpPr>
            <a:spLocks noGrp="1"/>
          </p:cNvSpPr>
          <p:nvPr>
            <p:ph type="sldNum" sz="quarter" idx="12"/>
          </p:nvPr>
        </p:nvSpPr>
        <p:spPr/>
        <p:txBody>
          <a:bodyPr/>
          <a:lstStyle/>
          <a:p>
            <a:fld id="{9EF7448E-D122-5F4F-9CED-712A0FCAAAC5}" type="slidenum">
              <a:rPr lang="es-ES_tradnl" smtClean="0"/>
              <a:t>‹#›</a:t>
            </a:fld>
            <a:endParaRPr lang="es-ES_tradnl"/>
          </a:p>
        </p:txBody>
      </p:sp>
    </p:spTree>
    <p:extLst>
      <p:ext uri="{BB962C8B-B14F-4D97-AF65-F5344CB8AC3E}">
        <p14:creationId xmlns:p14="http://schemas.microsoft.com/office/powerpoint/2010/main" val="26381730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913DE-D9E6-134A-A4B5-B7D0D4938EE2}"/>
              </a:ext>
            </a:extLst>
          </p:cNvPr>
          <p:cNvSpPr>
            <a:spLocks noGrp="1"/>
          </p:cNvSpPr>
          <p:nvPr>
            <p:ph type="title"/>
          </p:nvPr>
        </p:nvSpPr>
        <p:spPr>
          <a:xfrm>
            <a:off x="839788" y="365125"/>
            <a:ext cx="10515600" cy="1325563"/>
          </a:xfrm>
        </p:spPr>
        <p:txBody>
          <a:bodyPr/>
          <a:lstStyle/>
          <a:p>
            <a:r>
              <a:rPr lang="en-US"/>
              <a:t>Click to edit Master title style</a:t>
            </a:r>
            <a:endParaRPr lang="es-ES_tradnl"/>
          </a:p>
        </p:txBody>
      </p:sp>
      <p:sp>
        <p:nvSpPr>
          <p:cNvPr id="3" name="Text Placeholder 2">
            <a:extLst>
              <a:ext uri="{FF2B5EF4-FFF2-40B4-BE49-F238E27FC236}">
                <a16:creationId xmlns:a16="http://schemas.microsoft.com/office/drawing/2014/main" id="{779E0F8D-50D7-6446-9652-76DCB25457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F56AE2B-158C-0845-98D0-A4652B0832A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5" name="Text Placeholder 4">
            <a:extLst>
              <a:ext uri="{FF2B5EF4-FFF2-40B4-BE49-F238E27FC236}">
                <a16:creationId xmlns:a16="http://schemas.microsoft.com/office/drawing/2014/main" id="{E46D2576-8341-EA4F-BF7C-3A7D874A74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F605FB4-3165-ED47-808E-312A34AE76A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7" name="Date Placeholder 6">
            <a:extLst>
              <a:ext uri="{FF2B5EF4-FFF2-40B4-BE49-F238E27FC236}">
                <a16:creationId xmlns:a16="http://schemas.microsoft.com/office/drawing/2014/main" id="{7192D58E-F09F-2F4C-B59D-00103BB6386D}"/>
              </a:ext>
            </a:extLst>
          </p:cNvPr>
          <p:cNvSpPr>
            <a:spLocks noGrp="1"/>
          </p:cNvSpPr>
          <p:nvPr>
            <p:ph type="dt" sz="half" idx="10"/>
          </p:nvPr>
        </p:nvSpPr>
        <p:spPr/>
        <p:txBody>
          <a:bodyPr/>
          <a:lstStyle/>
          <a:p>
            <a:fld id="{9BFD8299-55DA-7E4D-98EB-A499B2F1C600}" type="datetimeFigureOut">
              <a:rPr lang="es-ES_tradnl" smtClean="0"/>
              <a:t>4/6/26</a:t>
            </a:fld>
            <a:endParaRPr lang="es-ES_tradnl"/>
          </a:p>
        </p:txBody>
      </p:sp>
      <p:sp>
        <p:nvSpPr>
          <p:cNvPr id="8" name="Footer Placeholder 7">
            <a:extLst>
              <a:ext uri="{FF2B5EF4-FFF2-40B4-BE49-F238E27FC236}">
                <a16:creationId xmlns:a16="http://schemas.microsoft.com/office/drawing/2014/main" id="{06DAAA5F-4BA4-284D-A1F1-D2D834E97F5B}"/>
              </a:ext>
            </a:extLst>
          </p:cNvPr>
          <p:cNvSpPr>
            <a:spLocks noGrp="1"/>
          </p:cNvSpPr>
          <p:nvPr>
            <p:ph type="ftr" sz="quarter" idx="11"/>
          </p:nvPr>
        </p:nvSpPr>
        <p:spPr/>
        <p:txBody>
          <a:bodyPr/>
          <a:lstStyle/>
          <a:p>
            <a:endParaRPr lang="es-ES_tradnl"/>
          </a:p>
        </p:txBody>
      </p:sp>
      <p:sp>
        <p:nvSpPr>
          <p:cNvPr id="9" name="Slide Number Placeholder 8">
            <a:extLst>
              <a:ext uri="{FF2B5EF4-FFF2-40B4-BE49-F238E27FC236}">
                <a16:creationId xmlns:a16="http://schemas.microsoft.com/office/drawing/2014/main" id="{E1FB2F68-773B-7748-B96A-A841A4D2ABA8}"/>
              </a:ext>
            </a:extLst>
          </p:cNvPr>
          <p:cNvSpPr>
            <a:spLocks noGrp="1"/>
          </p:cNvSpPr>
          <p:nvPr>
            <p:ph type="sldNum" sz="quarter" idx="12"/>
          </p:nvPr>
        </p:nvSpPr>
        <p:spPr/>
        <p:txBody>
          <a:bodyPr/>
          <a:lstStyle/>
          <a:p>
            <a:fld id="{9EF7448E-D122-5F4F-9CED-712A0FCAAAC5}" type="slidenum">
              <a:rPr lang="es-ES_tradnl" smtClean="0"/>
              <a:t>‹#›</a:t>
            </a:fld>
            <a:endParaRPr lang="es-ES_tradnl"/>
          </a:p>
        </p:txBody>
      </p:sp>
    </p:spTree>
    <p:extLst>
      <p:ext uri="{BB962C8B-B14F-4D97-AF65-F5344CB8AC3E}">
        <p14:creationId xmlns:p14="http://schemas.microsoft.com/office/powerpoint/2010/main" val="3891980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ACF92-297C-6840-A968-77996FD30E1A}"/>
              </a:ext>
            </a:extLst>
          </p:cNvPr>
          <p:cNvSpPr>
            <a:spLocks noGrp="1"/>
          </p:cNvSpPr>
          <p:nvPr>
            <p:ph type="title"/>
          </p:nvPr>
        </p:nvSpPr>
        <p:spPr/>
        <p:txBody>
          <a:bodyPr/>
          <a:lstStyle/>
          <a:p>
            <a:r>
              <a:rPr lang="en-US"/>
              <a:t>Click to edit Master title style</a:t>
            </a:r>
            <a:endParaRPr lang="es-ES_tradnl"/>
          </a:p>
        </p:txBody>
      </p:sp>
      <p:sp>
        <p:nvSpPr>
          <p:cNvPr id="3" name="Date Placeholder 2">
            <a:extLst>
              <a:ext uri="{FF2B5EF4-FFF2-40B4-BE49-F238E27FC236}">
                <a16:creationId xmlns:a16="http://schemas.microsoft.com/office/drawing/2014/main" id="{C64AF7AB-65C5-D044-89E8-5047CEFC01E2}"/>
              </a:ext>
            </a:extLst>
          </p:cNvPr>
          <p:cNvSpPr>
            <a:spLocks noGrp="1"/>
          </p:cNvSpPr>
          <p:nvPr>
            <p:ph type="dt" sz="half" idx="10"/>
          </p:nvPr>
        </p:nvSpPr>
        <p:spPr/>
        <p:txBody>
          <a:bodyPr/>
          <a:lstStyle/>
          <a:p>
            <a:fld id="{9BFD8299-55DA-7E4D-98EB-A499B2F1C600}" type="datetimeFigureOut">
              <a:rPr lang="es-ES_tradnl" smtClean="0"/>
              <a:t>4/6/26</a:t>
            </a:fld>
            <a:endParaRPr lang="es-ES_tradnl"/>
          </a:p>
        </p:txBody>
      </p:sp>
      <p:sp>
        <p:nvSpPr>
          <p:cNvPr id="4" name="Footer Placeholder 3">
            <a:extLst>
              <a:ext uri="{FF2B5EF4-FFF2-40B4-BE49-F238E27FC236}">
                <a16:creationId xmlns:a16="http://schemas.microsoft.com/office/drawing/2014/main" id="{BEC819C1-0BB7-114A-B44C-B6AD23A4C6CF}"/>
              </a:ext>
            </a:extLst>
          </p:cNvPr>
          <p:cNvSpPr>
            <a:spLocks noGrp="1"/>
          </p:cNvSpPr>
          <p:nvPr>
            <p:ph type="ftr" sz="quarter" idx="11"/>
          </p:nvPr>
        </p:nvSpPr>
        <p:spPr/>
        <p:txBody>
          <a:bodyPr/>
          <a:lstStyle/>
          <a:p>
            <a:endParaRPr lang="es-ES_tradnl"/>
          </a:p>
        </p:txBody>
      </p:sp>
      <p:sp>
        <p:nvSpPr>
          <p:cNvPr id="5" name="Slide Number Placeholder 4">
            <a:extLst>
              <a:ext uri="{FF2B5EF4-FFF2-40B4-BE49-F238E27FC236}">
                <a16:creationId xmlns:a16="http://schemas.microsoft.com/office/drawing/2014/main" id="{A766FCD3-6669-794C-905D-03E38F8C656B}"/>
              </a:ext>
            </a:extLst>
          </p:cNvPr>
          <p:cNvSpPr>
            <a:spLocks noGrp="1"/>
          </p:cNvSpPr>
          <p:nvPr>
            <p:ph type="sldNum" sz="quarter" idx="12"/>
          </p:nvPr>
        </p:nvSpPr>
        <p:spPr/>
        <p:txBody>
          <a:bodyPr/>
          <a:lstStyle/>
          <a:p>
            <a:fld id="{9EF7448E-D122-5F4F-9CED-712A0FCAAAC5}" type="slidenum">
              <a:rPr lang="es-ES_tradnl" smtClean="0"/>
              <a:t>‹#›</a:t>
            </a:fld>
            <a:endParaRPr lang="es-ES_tradnl"/>
          </a:p>
        </p:txBody>
      </p:sp>
    </p:spTree>
    <p:extLst>
      <p:ext uri="{BB962C8B-B14F-4D97-AF65-F5344CB8AC3E}">
        <p14:creationId xmlns:p14="http://schemas.microsoft.com/office/powerpoint/2010/main" val="97483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F30B0A-F5B4-D849-965C-D72B11EA905F}"/>
              </a:ext>
            </a:extLst>
          </p:cNvPr>
          <p:cNvSpPr>
            <a:spLocks noGrp="1"/>
          </p:cNvSpPr>
          <p:nvPr>
            <p:ph type="dt" sz="half" idx="10"/>
          </p:nvPr>
        </p:nvSpPr>
        <p:spPr/>
        <p:txBody>
          <a:bodyPr/>
          <a:lstStyle/>
          <a:p>
            <a:fld id="{9BFD8299-55DA-7E4D-98EB-A499B2F1C600}" type="datetimeFigureOut">
              <a:rPr lang="es-ES_tradnl" smtClean="0"/>
              <a:t>4/6/26</a:t>
            </a:fld>
            <a:endParaRPr lang="es-ES_tradnl"/>
          </a:p>
        </p:txBody>
      </p:sp>
      <p:sp>
        <p:nvSpPr>
          <p:cNvPr id="3" name="Footer Placeholder 2">
            <a:extLst>
              <a:ext uri="{FF2B5EF4-FFF2-40B4-BE49-F238E27FC236}">
                <a16:creationId xmlns:a16="http://schemas.microsoft.com/office/drawing/2014/main" id="{3FEBE792-1295-A84E-BE8E-4358D3F661B5}"/>
              </a:ext>
            </a:extLst>
          </p:cNvPr>
          <p:cNvSpPr>
            <a:spLocks noGrp="1"/>
          </p:cNvSpPr>
          <p:nvPr>
            <p:ph type="ftr" sz="quarter" idx="11"/>
          </p:nvPr>
        </p:nvSpPr>
        <p:spPr/>
        <p:txBody>
          <a:bodyPr/>
          <a:lstStyle/>
          <a:p>
            <a:endParaRPr lang="es-ES_tradnl"/>
          </a:p>
        </p:txBody>
      </p:sp>
      <p:sp>
        <p:nvSpPr>
          <p:cNvPr id="4" name="Slide Number Placeholder 3">
            <a:extLst>
              <a:ext uri="{FF2B5EF4-FFF2-40B4-BE49-F238E27FC236}">
                <a16:creationId xmlns:a16="http://schemas.microsoft.com/office/drawing/2014/main" id="{B194A2FE-CD0E-C443-A16C-27E056071420}"/>
              </a:ext>
            </a:extLst>
          </p:cNvPr>
          <p:cNvSpPr>
            <a:spLocks noGrp="1"/>
          </p:cNvSpPr>
          <p:nvPr>
            <p:ph type="sldNum" sz="quarter" idx="12"/>
          </p:nvPr>
        </p:nvSpPr>
        <p:spPr/>
        <p:txBody>
          <a:bodyPr/>
          <a:lstStyle/>
          <a:p>
            <a:fld id="{9EF7448E-D122-5F4F-9CED-712A0FCAAAC5}" type="slidenum">
              <a:rPr lang="es-ES_tradnl" smtClean="0"/>
              <a:t>‹#›</a:t>
            </a:fld>
            <a:endParaRPr lang="es-ES_tradnl"/>
          </a:p>
        </p:txBody>
      </p:sp>
    </p:spTree>
    <p:extLst>
      <p:ext uri="{BB962C8B-B14F-4D97-AF65-F5344CB8AC3E}">
        <p14:creationId xmlns:p14="http://schemas.microsoft.com/office/powerpoint/2010/main" val="2910719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FA028-EE09-DC4B-95EE-B89BC9AAF8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ES_tradnl"/>
          </a:p>
        </p:txBody>
      </p:sp>
      <p:sp>
        <p:nvSpPr>
          <p:cNvPr id="3" name="Content Placeholder 2">
            <a:extLst>
              <a:ext uri="{FF2B5EF4-FFF2-40B4-BE49-F238E27FC236}">
                <a16:creationId xmlns:a16="http://schemas.microsoft.com/office/drawing/2014/main" id="{B39A5D81-4697-EE46-8A34-6A6CE84569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Text Placeholder 3">
            <a:extLst>
              <a:ext uri="{FF2B5EF4-FFF2-40B4-BE49-F238E27FC236}">
                <a16:creationId xmlns:a16="http://schemas.microsoft.com/office/drawing/2014/main" id="{18FBC418-2CED-2549-9004-1FC899B5F7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B72E185-5729-0441-8B38-F6CBCC48975E}"/>
              </a:ext>
            </a:extLst>
          </p:cNvPr>
          <p:cNvSpPr>
            <a:spLocks noGrp="1"/>
          </p:cNvSpPr>
          <p:nvPr>
            <p:ph type="dt" sz="half" idx="10"/>
          </p:nvPr>
        </p:nvSpPr>
        <p:spPr/>
        <p:txBody>
          <a:bodyPr/>
          <a:lstStyle/>
          <a:p>
            <a:fld id="{9BFD8299-55DA-7E4D-98EB-A499B2F1C600}" type="datetimeFigureOut">
              <a:rPr lang="es-ES_tradnl" smtClean="0"/>
              <a:t>4/6/26</a:t>
            </a:fld>
            <a:endParaRPr lang="es-ES_tradnl"/>
          </a:p>
        </p:txBody>
      </p:sp>
      <p:sp>
        <p:nvSpPr>
          <p:cNvPr id="6" name="Footer Placeholder 5">
            <a:extLst>
              <a:ext uri="{FF2B5EF4-FFF2-40B4-BE49-F238E27FC236}">
                <a16:creationId xmlns:a16="http://schemas.microsoft.com/office/drawing/2014/main" id="{312B7AE2-EDF5-F145-B449-AF91958BF768}"/>
              </a:ext>
            </a:extLst>
          </p:cNvPr>
          <p:cNvSpPr>
            <a:spLocks noGrp="1"/>
          </p:cNvSpPr>
          <p:nvPr>
            <p:ph type="ftr" sz="quarter" idx="11"/>
          </p:nvPr>
        </p:nvSpPr>
        <p:spPr/>
        <p:txBody>
          <a:bodyPr/>
          <a:lstStyle/>
          <a:p>
            <a:endParaRPr lang="es-ES_tradnl"/>
          </a:p>
        </p:txBody>
      </p:sp>
      <p:sp>
        <p:nvSpPr>
          <p:cNvPr id="7" name="Slide Number Placeholder 6">
            <a:extLst>
              <a:ext uri="{FF2B5EF4-FFF2-40B4-BE49-F238E27FC236}">
                <a16:creationId xmlns:a16="http://schemas.microsoft.com/office/drawing/2014/main" id="{85D70307-463E-7A43-806A-6CBB49B7EDC3}"/>
              </a:ext>
            </a:extLst>
          </p:cNvPr>
          <p:cNvSpPr>
            <a:spLocks noGrp="1"/>
          </p:cNvSpPr>
          <p:nvPr>
            <p:ph type="sldNum" sz="quarter" idx="12"/>
          </p:nvPr>
        </p:nvSpPr>
        <p:spPr/>
        <p:txBody>
          <a:bodyPr/>
          <a:lstStyle/>
          <a:p>
            <a:fld id="{9EF7448E-D122-5F4F-9CED-712A0FCAAAC5}" type="slidenum">
              <a:rPr lang="es-ES_tradnl" smtClean="0"/>
              <a:t>‹#›</a:t>
            </a:fld>
            <a:endParaRPr lang="es-ES_tradnl"/>
          </a:p>
        </p:txBody>
      </p:sp>
    </p:spTree>
    <p:extLst>
      <p:ext uri="{BB962C8B-B14F-4D97-AF65-F5344CB8AC3E}">
        <p14:creationId xmlns:p14="http://schemas.microsoft.com/office/powerpoint/2010/main" val="12356834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A86CE-A21E-F649-8FAB-43D96F7FA6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ES_tradnl"/>
          </a:p>
        </p:txBody>
      </p:sp>
      <p:sp>
        <p:nvSpPr>
          <p:cNvPr id="3" name="Picture Placeholder 2">
            <a:extLst>
              <a:ext uri="{FF2B5EF4-FFF2-40B4-BE49-F238E27FC236}">
                <a16:creationId xmlns:a16="http://schemas.microsoft.com/office/drawing/2014/main" id="{0A32202B-24F8-8441-9C2C-22CB56479E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Text Placeholder 3">
            <a:extLst>
              <a:ext uri="{FF2B5EF4-FFF2-40B4-BE49-F238E27FC236}">
                <a16:creationId xmlns:a16="http://schemas.microsoft.com/office/drawing/2014/main" id="{EEE089AC-BBE0-3747-9080-91ECEEF773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40A5877-CB9C-0045-AB98-B996E3955C85}"/>
              </a:ext>
            </a:extLst>
          </p:cNvPr>
          <p:cNvSpPr>
            <a:spLocks noGrp="1"/>
          </p:cNvSpPr>
          <p:nvPr>
            <p:ph type="dt" sz="half" idx="10"/>
          </p:nvPr>
        </p:nvSpPr>
        <p:spPr/>
        <p:txBody>
          <a:bodyPr/>
          <a:lstStyle/>
          <a:p>
            <a:fld id="{9BFD8299-55DA-7E4D-98EB-A499B2F1C600}" type="datetimeFigureOut">
              <a:rPr lang="es-ES_tradnl" smtClean="0"/>
              <a:t>4/6/26</a:t>
            </a:fld>
            <a:endParaRPr lang="es-ES_tradnl"/>
          </a:p>
        </p:txBody>
      </p:sp>
      <p:sp>
        <p:nvSpPr>
          <p:cNvPr id="6" name="Footer Placeholder 5">
            <a:extLst>
              <a:ext uri="{FF2B5EF4-FFF2-40B4-BE49-F238E27FC236}">
                <a16:creationId xmlns:a16="http://schemas.microsoft.com/office/drawing/2014/main" id="{E6CB9336-A505-7A42-B01B-C2541589969C}"/>
              </a:ext>
            </a:extLst>
          </p:cNvPr>
          <p:cNvSpPr>
            <a:spLocks noGrp="1"/>
          </p:cNvSpPr>
          <p:nvPr>
            <p:ph type="ftr" sz="quarter" idx="11"/>
          </p:nvPr>
        </p:nvSpPr>
        <p:spPr/>
        <p:txBody>
          <a:bodyPr/>
          <a:lstStyle/>
          <a:p>
            <a:endParaRPr lang="es-ES_tradnl"/>
          </a:p>
        </p:txBody>
      </p:sp>
      <p:sp>
        <p:nvSpPr>
          <p:cNvPr id="7" name="Slide Number Placeholder 6">
            <a:extLst>
              <a:ext uri="{FF2B5EF4-FFF2-40B4-BE49-F238E27FC236}">
                <a16:creationId xmlns:a16="http://schemas.microsoft.com/office/drawing/2014/main" id="{F3F216BC-70B4-AF4C-B67E-290C282F8CF0}"/>
              </a:ext>
            </a:extLst>
          </p:cNvPr>
          <p:cNvSpPr>
            <a:spLocks noGrp="1"/>
          </p:cNvSpPr>
          <p:nvPr>
            <p:ph type="sldNum" sz="quarter" idx="12"/>
          </p:nvPr>
        </p:nvSpPr>
        <p:spPr/>
        <p:txBody>
          <a:bodyPr/>
          <a:lstStyle/>
          <a:p>
            <a:fld id="{9EF7448E-D122-5F4F-9CED-712A0FCAAAC5}" type="slidenum">
              <a:rPr lang="es-ES_tradnl" smtClean="0"/>
              <a:t>‹#›</a:t>
            </a:fld>
            <a:endParaRPr lang="es-ES_tradnl"/>
          </a:p>
        </p:txBody>
      </p:sp>
    </p:spTree>
    <p:extLst>
      <p:ext uri="{BB962C8B-B14F-4D97-AF65-F5344CB8AC3E}">
        <p14:creationId xmlns:p14="http://schemas.microsoft.com/office/powerpoint/2010/main" val="1043986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5A258-45C4-5E47-8BA7-6045B5EC0877}"/>
              </a:ext>
            </a:extLst>
          </p:cNvPr>
          <p:cNvSpPr>
            <a:spLocks noGrp="1"/>
          </p:cNvSpPr>
          <p:nvPr>
            <p:ph type="title"/>
          </p:nvPr>
        </p:nvSpPr>
        <p:spPr/>
        <p:txBody>
          <a:bodyPr/>
          <a:lstStyle/>
          <a:p>
            <a:r>
              <a:rPr lang="en-US"/>
              <a:t>Click to edit Master title style</a:t>
            </a:r>
            <a:endParaRPr lang="es-ES_tradnl"/>
          </a:p>
        </p:txBody>
      </p:sp>
      <p:sp>
        <p:nvSpPr>
          <p:cNvPr id="3" name="Vertical Text Placeholder 2">
            <a:extLst>
              <a:ext uri="{FF2B5EF4-FFF2-40B4-BE49-F238E27FC236}">
                <a16:creationId xmlns:a16="http://schemas.microsoft.com/office/drawing/2014/main" id="{9BDCF21F-0287-8942-A4B3-B981346D466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Date Placeholder 3">
            <a:extLst>
              <a:ext uri="{FF2B5EF4-FFF2-40B4-BE49-F238E27FC236}">
                <a16:creationId xmlns:a16="http://schemas.microsoft.com/office/drawing/2014/main" id="{130D48A2-FA7D-1A45-AD09-29FC4EA239E6}"/>
              </a:ext>
            </a:extLst>
          </p:cNvPr>
          <p:cNvSpPr>
            <a:spLocks noGrp="1"/>
          </p:cNvSpPr>
          <p:nvPr>
            <p:ph type="dt" sz="half" idx="10"/>
          </p:nvPr>
        </p:nvSpPr>
        <p:spPr/>
        <p:txBody>
          <a:bodyPr/>
          <a:lstStyle/>
          <a:p>
            <a:fld id="{9BFD8299-55DA-7E4D-98EB-A499B2F1C600}" type="datetimeFigureOut">
              <a:rPr lang="es-ES_tradnl" smtClean="0"/>
              <a:t>4/6/26</a:t>
            </a:fld>
            <a:endParaRPr lang="es-ES_tradnl"/>
          </a:p>
        </p:txBody>
      </p:sp>
      <p:sp>
        <p:nvSpPr>
          <p:cNvPr id="5" name="Footer Placeholder 4">
            <a:extLst>
              <a:ext uri="{FF2B5EF4-FFF2-40B4-BE49-F238E27FC236}">
                <a16:creationId xmlns:a16="http://schemas.microsoft.com/office/drawing/2014/main" id="{0CA9D5B3-B748-7347-8A2E-81AEFA2D7176}"/>
              </a:ext>
            </a:extLst>
          </p:cNvPr>
          <p:cNvSpPr>
            <a:spLocks noGrp="1"/>
          </p:cNvSpPr>
          <p:nvPr>
            <p:ph type="ftr" sz="quarter" idx="11"/>
          </p:nvPr>
        </p:nvSpPr>
        <p:spPr/>
        <p:txBody>
          <a:bodyPr/>
          <a:lstStyle/>
          <a:p>
            <a:endParaRPr lang="es-ES_tradnl"/>
          </a:p>
        </p:txBody>
      </p:sp>
      <p:sp>
        <p:nvSpPr>
          <p:cNvPr id="6" name="Slide Number Placeholder 5">
            <a:extLst>
              <a:ext uri="{FF2B5EF4-FFF2-40B4-BE49-F238E27FC236}">
                <a16:creationId xmlns:a16="http://schemas.microsoft.com/office/drawing/2014/main" id="{F138AB72-BD72-AA43-A92F-0ADE903D2CB3}"/>
              </a:ext>
            </a:extLst>
          </p:cNvPr>
          <p:cNvSpPr>
            <a:spLocks noGrp="1"/>
          </p:cNvSpPr>
          <p:nvPr>
            <p:ph type="sldNum" sz="quarter" idx="12"/>
          </p:nvPr>
        </p:nvSpPr>
        <p:spPr/>
        <p:txBody>
          <a:bodyPr/>
          <a:lstStyle/>
          <a:p>
            <a:fld id="{9EF7448E-D122-5F4F-9CED-712A0FCAAAC5}" type="slidenum">
              <a:rPr lang="es-ES_tradnl" smtClean="0"/>
              <a:t>‹#›</a:t>
            </a:fld>
            <a:endParaRPr lang="es-ES_tradnl"/>
          </a:p>
        </p:txBody>
      </p:sp>
    </p:spTree>
    <p:extLst>
      <p:ext uri="{BB962C8B-B14F-4D97-AF65-F5344CB8AC3E}">
        <p14:creationId xmlns:p14="http://schemas.microsoft.com/office/powerpoint/2010/main" val="1619451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771DB1-4839-9B4E-944D-DDC250EE2C2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s-ES_tradnl"/>
          </a:p>
        </p:txBody>
      </p:sp>
      <p:sp>
        <p:nvSpPr>
          <p:cNvPr id="3" name="Vertical Text Placeholder 2">
            <a:extLst>
              <a:ext uri="{FF2B5EF4-FFF2-40B4-BE49-F238E27FC236}">
                <a16:creationId xmlns:a16="http://schemas.microsoft.com/office/drawing/2014/main" id="{57019A4A-988B-6A46-AD61-27F0DC7922A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Date Placeholder 3">
            <a:extLst>
              <a:ext uri="{FF2B5EF4-FFF2-40B4-BE49-F238E27FC236}">
                <a16:creationId xmlns:a16="http://schemas.microsoft.com/office/drawing/2014/main" id="{BEF41F8F-B502-4F4C-B9B3-74065042EE2F}"/>
              </a:ext>
            </a:extLst>
          </p:cNvPr>
          <p:cNvSpPr>
            <a:spLocks noGrp="1"/>
          </p:cNvSpPr>
          <p:nvPr>
            <p:ph type="dt" sz="half" idx="10"/>
          </p:nvPr>
        </p:nvSpPr>
        <p:spPr/>
        <p:txBody>
          <a:bodyPr/>
          <a:lstStyle/>
          <a:p>
            <a:fld id="{9BFD8299-55DA-7E4D-98EB-A499B2F1C600}" type="datetimeFigureOut">
              <a:rPr lang="es-ES_tradnl" smtClean="0"/>
              <a:t>4/6/26</a:t>
            </a:fld>
            <a:endParaRPr lang="es-ES_tradnl"/>
          </a:p>
        </p:txBody>
      </p:sp>
      <p:sp>
        <p:nvSpPr>
          <p:cNvPr id="5" name="Footer Placeholder 4">
            <a:extLst>
              <a:ext uri="{FF2B5EF4-FFF2-40B4-BE49-F238E27FC236}">
                <a16:creationId xmlns:a16="http://schemas.microsoft.com/office/drawing/2014/main" id="{3371894A-8D82-9748-9220-5B1F9DE97A0C}"/>
              </a:ext>
            </a:extLst>
          </p:cNvPr>
          <p:cNvSpPr>
            <a:spLocks noGrp="1"/>
          </p:cNvSpPr>
          <p:nvPr>
            <p:ph type="ftr" sz="quarter" idx="11"/>
          </p:nvPr>
        </p:nvSpPr>
        <p:spPr/>
        <p:txBody>
          <a:bodyPr/>
          <a:lstStyle/>
          <a:p>
            <a:endParaRPr lang="es-ES_tradnl"/>
          </a:p>
        </p:txBody>
      </p:sp>
      <p:sp>
        <p:nvSpPr>
          <p:cNvPr id="6" name="Slide Number Placeholder 5">
            <a:extLst>
              <a:ext uri="{FF2B5EF4-FFF2-40B4-BE49-F238E27FC236}">
                <a16:creationId xmlns:a16="http://schemas.microsoft.com/office/drawing/2014/main" id="{0601A65A-5E95-8D45-9557-30BAEB58B979}"/>
              </a:ext>
            </a:extLst>
          </p:cNvPr>
          <p:cNvSpPr>
            <a:spLocks noGrp="1"/>
          </p:cNvSpPr>
          <p:nvPr>
            <p:ph type="sldNum" sz="quarter" idx="12"/>
          </p:nvPr>
        </p:nvSpPr>
        <p:spPr/>
        <p:txBody>
          <a:bodyPr/>
          <a:lstStyle/>
          <a:p>
            <a:fld id="{9EF7448E-D122-5F4F-9CED-712A0FCAAAC5}" type="slidenum">
              <a:rPr lang="es-ES_tradnl" smtClean="0"/>
              <a:t>‹#›</a:t>
            </a:fld>
            <a:endParaRPr lang="es-ES_tradnl"/>
          </a:p>
        </p:txBody>
      </p:sp>
    </p:spTree>
    <p:extLst>
      <p:ext uri="{BB962C8B-B14F-4D97-AF65-F5344CB8AC3E}">
        <p14:creationId xmlns:p14="http://schemas.microsoft.com/office/powerpoint/2010/main" val="2302905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741961-30A4-4C46-B412-F8C0EFA4D5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s-ES_tradnl"/>
          </a:p>
        </p:txBody>
      </p:sp>
      <p:sp>
        <p:nvSpPr>
          <p:cNvPr id="3" name="Text Placeholder 2">
            <a:extLst>
              <a:ext uri="{FF2B5EF4-FFF2-40B4-BE49-F238E27FC236}">
                <a16:creationId xmlns:a16="http://schemas.microsoft.com/office/drawing/2014/main" id="{D98DD261-9C84-F948-B2B9-96ED327929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Date Placeholder 3">
            <a:extLst>
              <a:ext uri="{FF2B5EF4-FFF2-40B4-BE49-F238E27FC236}">
                <a16:creationId xmlns:a16="http://schemas.microsoft.com/office/drawing/2014/main" id="{3A28603F-741D-B54A-A453-5B046C4588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FD8299-55DA-7E4D-98EB-A499B2F1C600}" type="datetimeFigureOut">
              <a:rPr lang="es-ES_tradnl" smtClean="0"/>
              <a:t>4/6/26</a:t>
            </a:fld>
            <a:endParaRPr lang="es-ES_tradnl"/>
          </a:p>
        </p:txBody>
      </p:sp>
      <p:sp>
        <p:nvSpPr>
          <p:cNvPr id="5" name="Footer Placeholder 4">
            <a:extLst>
              <a:ext uri="{FF2B5EF4-FFF2-40B4-BE49-F238E27FC236}">
                <a16:creationId xmlns:a16="http://schemas.microsoft.com/office/drawing/2014/main" id="{B2288118-6C50-8140-8DA1-D800AE36FF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Slide Number Placeholder 5">
            <a:extLst>
              <a:ext uri="{FF2B5EF4-FFF2-40B4-BE49-F238E27FC236}">
                <a16:creationId xmlns:a16="http://schemas.microsoft.com/office/drawing/2014/main" id="{888A3B10-13F0-994B-97CB-4B10A6721A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F7448E-D122-5F4F-9CED-712A0FCAAAC5}" type="slidenum">
              <a:rPr lang="es-ES_tradnl" smtClean="0"/>
              <a:t>‹#›</a:t>
            </a:fld>
            <a:endParaRPr lang="es-ES_tradnl"/>
          </a:p>
        </p:txBody>
      </p:sp>
    </p:spTree>
    <p:extLst>
      <p:ext uri="{BB962C8B-B14F-4D97-AF65-F5344CB8AC3E}">
        <p14:creationId xmlns:p14="http://schemas.microsoft.com/office/powerpoint/2010/main" val="35222435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piqsels.com/es/public-domain-photo-fiomh" TargetMode="External"/><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rawpixel.com/search/pray" TargetMode="External"/><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rawpixel.com/search/holiness?sort=curated&amp;page=1" TargetMode="External"/><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liturgytools.net/2016/05/pictures-pentecost-sunday-whitsunday-year-c-catholic-coming-of-holy-spirit.html" TargetMode="External"/><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hyperlink" Target="https://creativecommons.org/licenses/by-nc-sa/3.0/"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pixnio.com/media/bride-wedding-dress-walking-autumn-forest-road" TargetMode="External"/><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europeandissemination.eu/towards-a-blockchain-scenario-to-guarantee-virgin-olive-oil-authenticity/14549" TargetMode="External"/><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hyperlink" Target="https://creativecommons.org/licenses/by-nc-nd/3.0/"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pixabay.com/en/map-of-the-world-background-paper-2401458/" TargetMode="External"/><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son-of-encouragement.blogspot.com/2010/07/do-you-want-to-love-and-walk-on-water.html" TargetMode="External"/><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 name="Rectangle 37">
            <a:extLst>
              <a:ext uri="{FF2B5EF4-FFF2-40B4-BE49-F238E27FC236}">
                <a16:creationId xmlns:a16="http://schemas.microsoft.com/office/drawing/2014/main" id="{86295E7F-EA66-480B-B001-C8BE7CD619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0040" y="4892040"/>
            <a:ext cx="11548872" cy="1645920"/>
          </a:xfrm>
          <a:prstGeom prst="rect">
            <a:avLst/>
          </a:prstGeom>
          <a:solidFill>
            <a:srgbClr val="262626"/>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07E8F1-2FB3-0C44-9E03-BDD9470BCCC9}"/>
              </a:ext>
            </a:extLst>
          </p:cNvPr>
          <p:cNvSpPr>
            <a:spLocks noGrp="1"/>
          </p:cNvSpPr>
          <p:nvPr>
            <p:ph type="ctrTitle"/>
          </p:nvPr>
        </p:nvSpPr>
        <p:spPr>
          <a:xfrm>
            <a:off x="718686" y="5091762"/>
            <a:ext cx="7484787" cy="1264588"/>
          </a:xfrm>
        </p:spPr>
        <p:txBody>
          <a:bodyPr anchor="ctr">
            <a:normAutofit fontScale="90000"/>
          </a:bodyPr>
          <a:lstStyle/>
          <a:p>
            <a:pPr algn="r"/>
            <a:br>
              <a:rPr lang="en-US" sz="1200" dirty="0">
                <a:solidFill>
                  <a:srgbClr val="FFFFFF"/>
                </a:solidFill>
              </a:rPr>
            </a:br>
            <a:r>
              <a:rPr lang="en-US" sz="4800" dirty="0">
                <a:solidFill>
                  <a:srgbClr val="FFFFFF"/>
                </a:solidFill>
              </a:rPr>
              <a:t>“</a:t>
            </a:r>
            <a:r>
              <a:rPr lang="en-US" sz="4800" dirty="0" err="1">
                <a:solidFill>
                  <a:srgbClr val="FFFFFF"/>
                </a:solidFill>
              </a:rPr>
              <a:t>Levántate</a:t>
            </a:r>
            <a:r>
              <a:rPr lang="en-US" sz="4800" dirty="0">
                <a:solidFill>
                  <a:srgbClr val="FFFFFF"/>
                </a:solidFill>
              </a:rPr>
              <a:t> y </a:t>
            </a:r>
            <a:r>
              <a:rPr lang="en-US" sz="4800" dirty="0" err="1">
                <a:solidFill>
                  <a:srgbClr val="FFFFFF"/>
                </a:solidFill>
              </a:rPr>
              <a:t>Resplandece</a:t>
            </a:r>
            <a:r>
              <a:rPr lang="en-US" sz="4800" dirty="0">
                <a:solidFill>
                  <a:srgbClr val="FFFFFF"/>
                </a:solidFill>
              </a:rPr>
              <a:t>” </a:t>
            </a:r>
            <a:br>
              <a:rPr lang="en-US" sz="4800" dirty="0">
                <a:solidFill>
                  <a:srgbClr val="FFFFFF"/>
                </a:solidFill>
              </a:rPr>
            </a:br>
            <a:r>
              <a:rPr lang="en-US" sz="4800" dirty="0">
                <a:solidFill>
                  <a:srgbClr val="FFFFFF"/>
                </a:solidFill>
              </a:rPr>
              <a:t>123 </a:t>
            </a:r>
            <a:r>
              <a:rPr lang="en-US" sz="4800" dirty="0" err="1">
                <a:solidFill>
                  <a:srgbClr val="FFFFFF"/>
                </a:solidFill>
              </a:rPr>
              <a:t>años</a:t>
            </a:r>
            <a:r>
              <a:rPr lang="en-US" sz="4800" dirty="0">
                <a:solidFill>
                  <a:srgbClr val="FFFFFF"/>
                </a:solidFill>
              </a:rPr>
              <a:t> de </a:t>
            </a:r>
            <a:r>
              <a:rPr lang="en-US" sz="4800" dirty="0" err="1">
                <a:solidFill>
                  <a:srgbClr val="FFFFFF"/>
                </a:solidFill>
              </a:rPr>
              <a:t>ministerio</a:t>
            </a:r>
            <a:r>
              <a:rPr lang="en-US" sz="4800" dirty="0">
                <a:solidFill>
                  <a:srgbClr val="FFFFFF"/>
                </a:solidFill>
              </a:rPr>
              <a:t>  </a:t>
            </a:r>
            <a:br>
              <a:rPr lang="en-US" sz="4800" dirty="0">
                <a:solidFill>
                  <a:srgbClr val="FFFFFF"/>
                </a:solidFill>
              </a:rPr>
            </a:br>
            <a:endParaRPr lang="es-ES_tradnl" sz="1200" dirty="0">
              <a:solidFill>
                <a:srgbClr val="FFFFFF"/>
              </a:solidFill>
            </a:endParaRPr>
          </a:p>
        </p:txBody>
      </p:sp>
      <p:sp>
        <p:nvSpPr>
          <p:cNvPr id="3" name="Subtitle 2">
            <a:extLst>
              <a:ext uri="{FF2B5EF4-FFF2-40B4-BE49-F238E27FC236}">
                <a16:creationId xmlns:a16="http://schemas.microsoft.com/office/drawing/2014/main" id="{D751A2D2-8A17-9845-AA92-E428F1335648}"/>
              </a:ext>
            </a:extLst>
          </p:cNvPr>
          <p:cNvSpPr>
            <a:spLocks noGrp="1"/>
          </p:cNvSpPr>
          <p:nvPr>
            <p:ph type="subTitle" idx="1"/>
          </p:nvPr>
        </p:nvSpPr>
        <p:spPr>
          <a:xfrm>
            <a:off x="8602119" y="5091763"/>
            <a:ext cx="2871195" cy="1264587"/>
          </a:xfrm>
        </p:spPr>
        <p:txBody>
          <a:bodyPr anchor="ctr">
            <a:normAutofit/>
          </a:bodyPr>
          <a:lstStyle/>
          <a:p>
            <a:pPr algn="l"/>
            <a:r>
              <a:rPr lang="es-ES" sz="1700" dirty="0">
                <a:solidFill>
                  <a:srgbClr val="FFC000"/>
                </a:solidFill>
              </a:rPr>
              <a:t>Dr. Elías Rodríguez </a:t>
            </a:r>
            <a:br>
              <a:rPr lang="en-US" sz="1700" dirty="0">
                <a:solidFill>
                  <a:srgbClr val="FFC000"/>
                </a:solidFill>
              </a:rPr>
            </a:br>
            <a:r>
              <a:rPr lang="en-US" sz="1700" dirty="0" err="1">
                <a:solidFill>
                  <a:srgbClr val="FFC000"/>
                </a:solidFill>
              </a:rPr>
              <a:t>Insructor</a:t>
            </a:r>
            <a:r>
              <a:rPr lang="en-US" sz="1700" dirty="0">
                <a:solidFill>
                  <a:srgbClr val="FFC000"/>
                </a:solidFill>
              </a:rPr>
              <a:t> CLB e </a:t>
            </a:r>
            <a:r>
              <a:rPr lang="en-US" sz="1700" dirty="0" err="1">
                <a:solidFill>
                  <a:srgbClr val="FFC000"/>
                </a:solidFill>
              </a:rPr>
              <a:t>Historiador</a:t>
            </a:r>
            <a:r>
              <a:rPr lang="en-US" sz="1700" dirty="0">
                <a:solidFill>
                  <a:srgbClr val="FFC000"/>
                </a:solidFill>
              </a:rPr>
              <a:t> de la Iglesia de Dios de la </a:t>
            </a:r>
            <a:r>
              <a:rPr lang="en-US" sz="1700" dirty="0" err="1">
                <a:solidFill>
                  <a:srgbClr val="FFC000"/>
                </a:solidFill>
              </a:rPr>
              <a:t>Profecía</a:t>
            </a:r>
            <a:endParaRPr lang="es-ES_tradnl" sz="1700" dirty="0">
              <a:solidFill>
                <a:srgbClr val="FFC000"/>
              </a:solidFill>
            </a:endParaRPr>
          </a:p>
        </p:txBody>
      </p:sp>
      <p:pic>
        <p:nvPicPr>
          <p:cNvPr id="5" name="Picture 4" descr="A close up of a flag&#10;&#10;Description automatically generated">
            <a:extLst>
              <a:ext uri="{FF2B5EF4-FFF2-40B4-BE49-F238E27FC236}">
                <a16:creationId xmlns:a16="http://schemas.microsoft.com/office/drawing/2014/main" id="{ED7D1D43-14EA-6346-B83C-436A5542405C}"/>
              </a:ext>
            </a:extLst>
          </p:cNvPr>
          <p:cNvPicPr>
            <a:picLocks noChangeAspect="1"/>
          </p:cNvPicPr>
          <p:nvPr/>
        </p:nvPicPr>
        <p:blipFill rotWithShape="1">
          <a:blip r:embed="rId3"/>
          <a:srcRect t="23923" r="-1" b="7387"/>
          <a:stretch/>
        </p:blipFill>
        <p:spPr>
          <a:xfrm>
            <a:off x="320040" y="320040"/>
            <a:ext cx="11548872" cy="4462272"/>
          </a:xfrm>
          <a:prstGeom prst="rect">
            <a:avLst/>
          </a:prstGeom>
        </p:spPr>
      </p:pic>
      <p:cxnSp>
        <p:nvCxnSpPr>
          <p:cNvPr id="47" name="Straight Connector 39">
            <a:extLst>
              <a:ext uri="{FF2B5EF4-FFF2-40B4-BE49-F238E27FC236}">
                <a16:creationId xmlns:a16="http://schemas.microsoft.com/office/drawing/2014/main" id="{E126E481-B945-4179-BD79-05E96E9B29E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7465166"/>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20">
            <a:extLst>
              <a:ext uri="{FF2B5EF4-FFF2-40B4-BE49-F238E27FC236}">
                <a16:creationId xmlns:a16="http://schemas.microsoft.com/office/drawing/2014/main" id="{D8386171-E87D-46AB-8718-4CE2A88748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6">
            <a:extLst>
              <a:ext uri="{FF2B5EF4-FFF2-40B4-BE49-F238E27FC236}">
                <a16:creationId xmlns:a16="http://schemas.microsoft.com/office/drawing/2014/main" id="{207CB456-8849-413C-8210-B663779A32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E513936D-D1EB-4E42-A97F-942BA1F3DF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43A316-BBB4-C444-BCEA-3B99BEAF1EC4}"/>
              </a:ext>
            </a:extLst>
          </p:cNvPr>
          <p:cNvSpPr>
            <a:spLocks noGrp="1"/>
          </p:cNvSpPr>
          <p:nvPr>
            <p:ph type="title"/>
          </p:nvPr>
        </p:nvSpPr>
        <p:spPr>
          <a:xfrm>
            <a:off x="1524000" y="1376362"/>
            <a:ext cx="9144000" cy="2603274"/>
          </a:xfrm>
        </p:spPr>
        <p:txBody>
          <a:bodyPr vert="horz" lIns="91440" tIns="45720" rIns="91440" bIns="45720" rtlCol="0" anchor="b">
            <a:normAutofit/>
          </a:bodyPr>
          <a:lstStyle/>
          <a:p>
            <a:pPr algn="ctr"/>
            <a:r>
              <a:rPr lang="en-US" sz="9600" kern="1200" dirty="0" err="1">
                <a:solidFill>
                  <a:schemeClr val="tx1"/>
                </a:solidFill>
                <a:latin typeface="+mj-lt"/>
                <a:ea typeface="+mj-ea"/>
                <a:cs typeface="+mj-cs"/>
              </a:rPr>
              <a:t>Introducción</a:t>
            </a:r>
            <a:r>
              <a:rPr lang="en-US" sz="9600" kern="1200" dirty="0">
                <a:solidFill>
                  <a:schemeClr val="tx1"/>
                </a:solidFill>
                <a:latin typeface="+mj-lt"/>
                <a:ea typeface="+mj-ea"/>
                <a:cs typeface="+mj-cs"/>
              </a:rPr>
              <a:t>	</a:t>
            </a:r>
          </a:p>
        </p:txBody>
      </p:sp>
    </p:spTree>
    <p:extLst>
      <p:ext uri="{BB962C8B-B14F-4D97-AF65-F5344CB8AC3E}">
        <p14:creationId xmlns:p14="http://schemas.microsoft.com/office/powerpoint/2010/main" val="404886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57C86B-C301-6046-959B-ABD9F05CC714}"/>
              </a:ext>
            </a:extLst>
          </p:cNvPr>
          <p:cNvSpPr>
            <a:spLocks noGrp="1"/>
          </p:cNvSpPr>
          <p:nvPr>
            <p:ph idx="1"/>
          </p:nvPr>
        </p:nvSpPr>
        <p:spPr>
          <a:xfrm>
            <a:off x="838200" y="429208"/>
            <a:ext cx="10515600" cy="6102221"/>
          </a:xfrm>
        </p:spPr>
        <p:txBody>
          <a:bodyPr>
            <a:normAutofit/>
          </a:bodyPr>
          <a:lstStyle/>
          <a:p>
            <a:r>
              <a:rPr lang="es-ES" sz="3200" dirty="0"/>
              <a:t>La Iglesia de Dios de la Profecía no se formó en el vacío. </a:t>
            </a:r>
          </a:p>
          <a:p>
            <a:r>
              <a:rPr lang="es-ES" sz="3200" dirty="0"/>
              <a:t>Tenemos una historia que podemos trazar. </a:t>
            </a:r>
          </a:p>
          <a:p>
            <a:r>
              <a:rPr lang="es-ES" sz="3200" dirty="0"/>
              <a:t>Tenemos nuestras raíces en el Movimiento de la Santidad-Pentecostal, perteneciendo a los Pentecostales Clásicos, que proclamamos que Jesucristo salva, santifica, bautiza con el Espíritu Santo, sana y viene otra vez. </a:t>
            </a:r>
          </a:p>
          <a:p>
            <a:r>
              <a:rPr lang="es-ES" sz="3200" dirty="0"/>
              <a:t>Tenemos una historia rica en doctrina bíblica, alcance misionero, pasión por las almas, pasión por la plantación de iglesias; somos una iglesia alegre y bendecida. </a:t>
            </a:r>
          </a:p>
          <a:p>
            <a:pPr marL="0" indent="0">
              <a:buNone/>
            </a:pPr>
            <a:endParaRPr lang="es-ES_tradnl" sz="3200" dirty="0"/>
          </a:p>
        </p:txBody>
      </p:sp>
    </p:spTree>
    <p:extLst>
      <p:ext uri="{BB962C8B-B14F-4D97-AF65-F5344CB8AC3E}">
        <p14:creationId xmlns:p14="http://schemas.microsoft.com/office/powerpoint/2010/main" val="1856259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5894D-E1FC-05E5-A0DF-30DE940088B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35009C-789E-3778-22CA-DB7EB1AE4D26}"/>
              </a:ext>
            </a:extLst>
          </p:cNvPr>
          <p:cNvSpPr>
            <a:spLocks noGrp="1"/>
          </p:cNvSpPr>
          <p:nvPr>
            <p:ph idx="1"/>
          </p:nvPr>
        </p:nvSpPr>
        <p:spPr>
          <a:xfrm>
            <a:off x="838200" y="429208"/>
            <a:ext cx="10515600" cy="6102221"/>
          </a:xfrm>
        </p:spPr>
        <p:txBody>
          <a:bodyPr>
            <a:normAutofit/>
          </a:bodyPr>
          <a:lstStyle/>
          <a:p>
            <a:r>
              <a:rPr lang="es-ES" sz="3600" dirty="0"/>
              <a:t>Somos una iglesia que hace historia. </a:t>
            </a:r>
          </a:p>
          <a:p>
            <a:r>
              <a:rPr lang="es-ES" sz="3600" dirty="0"/>
              <a:t>Hemos desafiado leyes de discriminación racial, lo cual causó problemas con la ley. </a:t>
            </a:r>
          </a:p>
          <a:p>
            <a:r>
              <a:rPr lang="es-ES" sz="3600" dirty="0"/>
              <a:t>Somos una iglesia que ha cruzado la barrera racial y ha integrado todas las razas en su membresía. </a:t>
            </a:r>
            <a:endParaRPr lang="en-US" sz="3600" dirty="0"/>
          </a:p>
          <a:p>
            <a:endParaRPr lang="es-ES_tradnl" dirty="0"/>
          </a:p>
        </p:txBody>
      </p:sp>
    </p:spTree>
    <p:extLst>
      <p:ext uri="{BB962C8B-B14F-4D97-AF65-F5344CB8AC3E}">
        <p14:creationId xmlns:p14="http://schemas.microsoft.com/office/powerpoint/2010/main" val="2924921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651243-88EA-604C-A6AF-4BFD56C9484A}"/>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sz="3000" b="1" kern="1200" dirty="0" err="1">
                <a:solidFill>
                  <a:srgbClr val="FFFFFF"/>
                </a:solidFill>
                <a:latin typeface="+mj-lt"/>
                <a:ea typeface="+mj-ea"/>
                <a:cs typeface="+mj-cs"/>
              </a:rPr>
              <a:t>Buscando</a:t>
            </a:r>
            <a:r>
              <a:rPr lang="en-US" sz="3000" b="1" kern="1200" dirty="0">
                <a:solidFill>
                  <a:srgbClr val="FFFFFF"/>
                </a:solidFill>
                <a:latin typeface="+mj-lt"/>
                <a:ea typeface="+mj-ea"/>
                <a:cs typeface="+mj-cs"/>
              </a:rPr>
              <a:t> la </a:t>
            </a:r>
            <a:r>
              <a:rPr lang="en-US" sz="3000" b="1" kern="1200" dirty="0" err="1">
                <a:solidFill>
                  <a:srgbClr val="FFFFFF"/>
                </a:solidFill>
                <a:latin typeface="+mj-lt"/>
                <a:ea typeface="+mj-ea"/>
                <a:cs typeface="+mj-cs"/>
              </a:rPr>
              <a:t>restauración</a:t>
            </a:r>
            <a:r>
              <a:rPr lang="en-US" sz="3000" b="1" kern="1200" dirty="0">
                <a:solidFill>
                  <a:srgbClr val="FFFFFF"/>
                </a:solidFill>
                <a:latin typeface="+mj-lt"/>
                <a:ea typeface="+mj-ea"/>
                <a:cs typeface="+mj-cs"/>
              </a:rPr>
              <a:t>: Richard G. Spurling y la Unión Cristiana. </a:t>
            </a:r>
            <a:br>
              <a:rPr lang="en-US" sz="3000" kern="1200" dirty="0">
                <a:solidFill>
                  <a:srgbClr val="FFFFFF"/>
                </a:solidFill>
                <a:latin typeface="+mj-lt"/>
                <a:ea typeface="+mj-ea"/>
                <a:cs typeface="+mj-cs"/>
              </a:rPr>
            </a:br>
            <a:r>
              <a:rPr lang="en-US" sz="3000" kern="1200" dirty="0">
                <a:solidFill>
                  <a:srgbClr val="FFFFFF"/>
                </a:solidFill>
                <a:latin typeface="+mj-lt"/>
                <a:ea typeface="+mj-ea"/>
                <a:cs typeface="+mj-cs"/>
              </a:rPr>
              <a:t>A. </a:t>
            </a:r>
            <a:r>
              <a:rPr lang="en-US" sz="3000" b="1" kern="1200" dirty="0">
                <a:solidFill>
                  <a:srgbClr val="FFFFFF"/>
                </a:solidFill>
                <a:latin typeface="+mj-lt"/>
                <a:ea typeface="+mj-ea"/>
                <a:cs typeface="+mj-cs"/>
              </a:rPr>
              <a:t>Richard G. Spurling - La Unión Cristiana</a:t>
            </a:r>
            <a:br>
              <a:rPr lang="en-US" sz="3000" kern="1200" dirty="0">
                <a:solidFill>
                  <a:srgbClr val="FFFFFF"/>
                </a:solidFill>
                <a:latin typeface="+mj-lt"/>
                <a:ea typeface="+mj-ea"/>
                <a:cs typeface="+mj-cs"/>
              </a:rPr>
            </a:br>
            <a:endParaRPr lang="en-US" sz="3000" kern="1200" dirty="0">
              <a:solidFill>
                <a:srgbClr val="FFFFFF"/>
              </a:solidFill>
              <a:latin typeface="+mj-lt"/>
              <a:ea typeface="+mj-ea"/>
              <a:cs typeface="+mj-cs"/>
            </a:endParaRPr>
          </a:p>
        </p:txBody>
      </p:sp>
      <p:pic>
        <p:nvPicPr>
          <p:cNvPr id="4" name="Picture 3">
            <a:extLst>
              <a:ext uri="{FF2B5EF4-FFF2-40B4-BE49-F238E27FC236}">
                <a16:creationId xmlns:a16="http://schemas.microsoft.com/office/drawing/2014/main" id="{5AC5786B-37D0-304B-9BD8-31EF25845CD5}"/>
              </a:ext>
            </a:extLst>
          </p:cNvPr>
          <p:cNvPicPr>
            <a:picLocks noChangeAspect="1"/>
          </p:cNvPicPr>
          <p:nvPr/>
        </p:nvPicPr>
        <p:blipFill>
          <a:blip r:embed="rId2"/>
          <a:stretch>
            <a:fillRect/>
          </a:stretch>
        </p:blipFill>
        <p:spPr>
          <a:xfrm>
            <a:off x="5153822" y="1023579"/>
            <a:ext cx="6553545" cy="4818783"/>
          </a:xfrm>
          <a:prstGeom prst="rect">
            <a:avLst/>
          </a:prstGeom>
        </p:spPr>
      </p:pic>
    </p:spTree>
    <p:extLst>
      <p:ext uri="{BB962C8B-B14F-4D97-AF65-F5344CB8AC3E}">
        <p14:creationId xmlns:p14="http://schemas.microsoft.com/office/powerpoint/2010/main" val="813743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335ED5-9943-F64A-BB21-7C5601E85B2D}"/>
              </a:ext>
            </a:extLst>
          </p:cNvPr>
          <p:cNvSpPr>
            <a:spLocks noGrp="1"/>
          </p:cNvSpPr>
          <p:nvPr>
            <p:ph idx="1"/>
          </p:nvPr>
        </p:nvSpPr>
        <p:spPr>
          <a:xfrm>
            <a:off x="558800" y="292100"/>
            <a:ext cx="10515600" cy="5935663"/>
          </a:xfrm>
        </p:spPr>
        <p:txBody>
          <a:bodyPr>
            <a:normAutofit lnSpcReduction="10000"/>
          </a:bodyPr>
          <a:lstStyle/>
          <a:p>
            <a:r>
              <a:rPr lang="es-ES" sz="4000" dirty="0"/>
              <a:t>Los reformadores no fueron plenamente prósperos en llevar adelante la reforma a su pleno potencial. </a:t>
            </a:r>
          </a:p>
          <a:p>
            <a:r>
              <a:rPr lang="es-ES" sz="4000" dirty="0"/>
              <a:t>Este grupo de cristianos deseaba libertad de todos los credos. </a:t>
            </a:r>
          </a:p>
          <a:p>
            <a:r>
              <a:rPr lang="es-ES" sz="4000" dirty="0"/>
              <a:t>Deseaban libertad para el liderazgo del Espíritu Santo y la conciencia.</a:t>
            </a:r>
            <a:endParaRPr lang="en-US" sz="4000" dirty="0"/>
          </a:p>
          <a:p>
            <a:r>
              <a:rPr lang="es-ES" sz="4000" dirty="0"/>
              <a:t>Y la apropiación de la ley del amor en oposición a la ley de la fe (poner doctrinas por encima del amor)</a:t>
            </a:r>
            <a:r>
              <a:rPr lang="es-PR" sz="3200" dirty="0"/>
              <a:t>.</a:t>
            </a:r>
            <a:endParaRPr lang="en-US" sz="4000" dirty="0"/>
          </a:p>
          <a:p>
            <a:endParaRPr lang="es-ES_tradnl" sz="4000" dirty="0"/>
          </a:p>
        </p:txBody>
      </p:sp>
    </p:spTree>
    <p:extLst>
      <p:ext uri="{BB962C8B-B14F-4D97-AF65-F5344CB8AC3E}">
        <p14:creationId xmlns:p14="http://schemas.microsoft.com/office/powerpoint/2010/main" val="1497731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73751B-2A9A-884A-A3F7-E8ADBABA23F2}"/>
              </a:ext>
            </a:extLst>
          </p:cNvPr>
          <p:cNvSpPr>
            <a:spLocks noGrp="1"/>
          </p:cNvSpPr>
          <p:nvPr>
            <p:ph type="title"/>
          </p:nvPr>
        </p:nvSpPr>
        <p:spPr>
          <a:xfrm>
            <a:off x="838200" y="963877"/>
            <a:ext cx="3494362" cy="4930246"/>
          </a:xfrm>
        </p:spPr>
        <p:txBody>
          <a:bodyPr>
            <a:normAutofit/>
          </a:bodyPr>
          <a:lstStyle/>
          <a:p>
            <a:pPr algn="r"/>
            <a:r>
              <a:rPr lang="es-ES_tradnl" b="1">
                <a:solidFill>
                  <a:schemeClr val="accent1"/>
                </a:solidFill>
              </a:rPr>
              <a:t>Organización de la Unión Cristiana</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748E2BC-8C0C-4C45-8939-3E37045FB394}"/>
              </a:ext>
            </a:extLst>
          </p:cNvPr>
          <p:cNvSpPr>
            <a:spLocks noGrp="1"/>
          </p:cNvSpPr>
          <p:nvPr>
            <p:ph idx="1"/>
          </p:nvPr>
        </p:nvSpPr>
        <p:spPr>
          <a:xfrm>
            <a:off x="4976031" y="963877"/>
            <a:ext cx="6377769" cy="4930246"/>
          </a:xfrm>
        </p:spPr>
        <p:txBody>
          <a:bodyPr anchor="ctr">
            <a:normAutofit/>
          </a:bodyPr>
          <a:lstStyle/>
          <a:p>
            <a:r>
              <a:rPr lang="es-ES" sz="3200" dirty="0"/>
              <a:t>El 19 de agosto de 1886, estos tres hombres se reunieron en Barney Creek, con algunos vecinos quienes compartieron su gran deseo de experimentar una renovación espiritual. El hermano Spurling, padre, habló con fervor y entusiasmo acerca de los motivos que él creía había unido al grupo. </a:t>
            </a:r>
            <a:endParaRPr lang="en-US" sz="3200" dirty="0"/>
          </a:p>
          <a:p>
            <a:pPr marL="0" indent="0">
              <a:buNone/>
            </a:pPr>
            <a:endParaRPr lang="es-ES_tradnl" sz="2400" dirty="0"/>
          </a:p>
        </p:txBody>
      </p:sp>
    </p:spTree>
    <p:extLst>
      <p:ext uri="{BB962C8B-B14F-4D97-AF65-F5344CB8AC3E}">
        <p14:creationId xmlns:p14="http://schemas.microsoft.com/office/powerpoint/2010/main" val="3101906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E422F5-CCDA-0949-809C-D10E385DAFBF}"/>
              </a:ext>
            </a:extLst>
          </p:cNvPr>
          <p:cNvSpPr>
            <a:spLocks noGrp="1"/>
          </p:cNvSpPr>
          <p:nvPr>
            <p:ph type="title"/>
          </p:nvPr>
        </p:nvSpPr>
        <p:spPr>
          <a:xfrm>
            <a:off x="838200" y="963877"/>
            <a:ext cx="3494362" cy="4930246"/>
          </a:xfrm>
        </p:spPr>
        <p:txBody>
          <a:bodyPr>
            <a:normAutofit/>
          </a:bodyPr>
          <a:lstStyle/>
          <a:p>
            <a:pPr algn="r"/>
            <a:r>
              <a:rPr lang="es-ES_tradnl" dirty="0">
                <a:solidFill>
                  <a:schemeClr val="accent1"/>
                </a:solidFill>
              </a:rPr>
              <a:t>Cuatro necesidades básicas fueron expresadas:</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AA10602-7345-784F-BCC0-27D082F3263B}"/>
              </a:ext>
            </a:extLst>
          </p:cNvPr>
          <p:cNvSpPr>
            <a:spLocks noGrp="1"/>
          </p:cNvSpPr>
          <p:nvPr>
            <p:ph idx="1"/>
          </p:nvPr>
        </p:nvSpPr>
        <p:spPr>
          <a:xfrm>
            <a:off x="4976031" y="674914"/>
            <a:ext cx="6377769" cy="5486400"/>
          </a:xfrm>
        </p:spPr>
        <p:txBody>
          <a:bodyPr anchor="ctr">
            <a:normAutofit fontScale="92500"/>
          </a:bodyPr>
          <a:lstStyle/>
          <a:p>
            <a:pPr marL="514350" lvl="0" indent="-514350">
              <a:buFont typeface="+mj-lt"/>
              <a:buAutoNum type="arabicPeriod"/>
            </a:pPr>
            <a:r>
              <a:rPr lang="en-US" sz="3200" dirty="0"/>
              <a:t>Libertad de </a:t>
            </a:r>
            <a:r>
              <a:rPr lang="en-US" sz="3200" dirty="0" err="1"/>
              <a:t>los</a:t>
            </a:r>
            <a:r>
              <a:rPr lang="en-US" sz="3200" dirty="0"/>
              <a:t> credos y </a:t>
            </a:r>
            <a:r>
              <a:rPr lang="en-US" sz="3200" dirty="0" err="1"/>
              <a:t>tradiciones</a:t>
            </a:r>
            <a:r>
              <a:rPr lang="en-US" sz="3200" dirty="0"/>
              <a:t> </a:t>
            </a:r>
            <a:r>
              <a:rPr lang="en-US" sz="3200" dirty="0" err="1"/>
              <a:t>hechas</a:t>
            </a:r>
            <a:r>
              <a:rPr lang="en-US" sz="3200" dirty="0"/>
              <a:t> </a:t>
            </a:r>
            <a:r>
              <a:rPr lang="en-US" sz="3200" dirty="0" err="1"/>
              <a:t>por</a:t>
            </a:r>
            <a:r>
              <a:rPr lang="en-US" sz="3200" dirty="0"/>
              <a:t> </a:t>
            </a:r>
            <a:r>
              <a:rPr lang="en-US" sz="3200" dirty="0" err="1"/>
              <a:t>los</a:t>
            </a:r>
            <a:r>
              <a:rPr lang="en-US" sz="3200" dirty="0"/>
              <a:t> hombres</a:t>
            </a:r>
          </a:p>
          <a:p>
            <a:pPr marL="514350" lvl="0" indent="-514350">
              <a:buFont typeface="+mj-lt"/>
              <a:buAutoNum type="arabicPeriod"/>
            </a:pPr>
            <a:r>
              <a:rPr lang="en-US" sz="3200" dirty="0" err="1"/>
              <a:t>Disposición</a:t>
            </a:r>
            <a:r>
              <a:rPr lang="en-US" sz="3200" dirty="0"/>
              <a:t> para </a:t>
            </a:r>
            <a:r>
              <a:rPr lang="en-US" sz="3200" dirty="0" err="1"/>
              <a:t>tomar</a:t>
            </a:r>
            <a:r>
              <a:rPr lang="en-US" sz="3200" dirty="0"/>
              <a:t> </a:t>
            </a:r>
            <a:r>
              <a:rPr lang="en-US" sz="3200" dirty="0" err="1"/>
              <a:t>el</a:t>
            </a:r>
            <a:r>
              <a:rPr lang="en-US" sz="3200" dirty="0"/>
              <a:t> Nuevo </a:t>
            </a:r>
            <a:r>
              <a:rPr lang="en-US" sz="3200" dirty="0" err="1"/>
              <a:t>Testamento</a:t>
            </a:r>
            <a:r>
              <a:rPr lang="en-US" sz="3200" dirty="0"/>
              <a:t> </a:t>
            </a:r>
            <a:r>
              <a:rPr lang="en-US" sz="3200" dirty="0" err="1"/>
              <a:t>como</a:t>
            </a:r>
            <a:r>
              <a:rPr lang="en-US" sz="3200" dirty="0"/>
              <a:t> la </a:t>
            </a:r>
            <a:r>
              <a:rPr lang="en-US" sz="3200" dirty="0" err="1"/>
              <a:t>única</a:t>
            </a:r>
            <a:r>
              <a:rPr lang="en-US" sz="3200" dirty="0"/>
              <a:t> </a:t>
            </a:r>
            <a:r>
              <a:rPr lang="en-US" sz="3200" dirty="0" err="1"/>
              <a:t>regla</a:t>
            </a:r>
            <a:r>
              <a:rPr lang="en-US" sz="3200" dirty="0"/>
              <a:t> de </a:t>
            </a:r>
            <a:r>
              <a:rPr lang="en-US" sz="3200" dirty="0" err="1"/>
              <a:t>fe</a:t>
            </a:r>
            <a:r>
              <a:rPr lang="en-US" sz="3200" dirty="0"/>
              <a:t> y </a:t>
            </a:r>
            <a:r>
              <a:rPr lang="en-US" sz="3200" dirty="0" err="1"/>
              <a:t>práctica</a:t>
            </a:r>
            <a:endParaRPr lang="en-US" sz="3200" dirty="0"/>
          </a:p>
          <a:p>
            <a:pPr marL="514350" lvl="0" indent="-514350">
              <a:buFont typeface="+mj-lt"/>
              <a:buAutoNum type="arabicPeriod"/>
            </a:pPr>
            <a:r>
              <a:rPr lang="en-US" sz="3200" dirty="0" err="1"/>
              <a:t>Conferir</a:t>
            </a:r>
            <a:r>
              <a:rPr lang="en-US" sz="3200" dirty="0"/>
              <a:t> a </a:t>
            </a:r>
            <a:r>
              <a:rPr lang="en-US" sz="3200" dirty="0" err="1"/>
              <a:t>todos</a:t>
            </a:r>
            <a:r>
              <a:rPr lang="en-US" sz="3200" dirty="0"/>
              <a:t> </a:t>
            </a:r>
            <a:r>
              <a:rPr lang="en-US" sz="3200" dirty="0" err="1"/>
              <a:t>igualdad</a:t>
            </a:r>
            <a:r>
              <a:rPr lang="en-US" sz="3200" dirty="0"/>
              <a:t> de derechos y </a:t>
            </a:r>
            <a:r>
              <a:rPr lang="en-US" sz="3200" dirty="0" err="1"/>
              <a:t>privilegios</a:t>
            </a:r>
            <a:r>
              <a:rPr lang="en-US" sz="3200" dirty="0"/>
              <a:t> para leer e interpreter la Biblia </a:t>
            </a:r>
            <a:r>
              <a:rPr lang="en-US" sz="3200" dirty="0" err="1"/>
              <a:t>como</a:t>
            </a:r>
            <a:r>
              <a:rPr lang="en-US" sz="3200" dirty="0"/>
              <a:t> les </a:t>
            </a:r>
            <a:r>
              <a:rPr lang="en-US" sz="3200" dirty="0" err="1"/>
              <a:t>dictara</a:t>
            </a:r>
            <a:r>
              <a:rPr lang="en-US" sz="3200" dirty="0"/>
              <a:t> la </a:t>
            </a:r>
            <a:r>
              <a:rPr lang="en-US" sz="3200" dirty="0" err="1"/>
              <a:t>conciencia</a:t>
            </a:r>
            <a:endParaRPr lang="en-US" sz="3200" dirty="0"/>
          </a:p>
          <a:p>
            <a:pPr marL="514350" indent="-514350">
              <a:buFont typeface="+mj-lt"/>
              <a:buAutoNum type="arabicPeriod"/>
            </a:pPr>
            <a:r>
              <a:rPr lang="es-ES" sz="3200" dirty="0"/>
              <a:t>Estar dispuestos a sentarse juntos como la iglesia de Dios para transar negocios</a:t>
            </a:r>
            <a:endParaRPr lang="es-ES_tradnl" sz="3200" dirty="0"/>
          </a:p>
        </p:txBody>
      </p:sp>
    </p:spTree>
    <p:extLst>
      <p:ext uri="{BB962C8B-B14F-4D97-AF65-F5344CB8AC3E}">
        <p14:creationId xmlns:p14="http://schemas.microsoft.com/office/powerpoint/2010/main" val="3318417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4383D-1FE8-E944-9636-719FC7C91D53}"/>
              </a:ext>
            </a:extLst>
          </p:cNvPr>
          <p:cNvSpPr>
            <a:spLocks noGrp="1"/>
          </p:cNvSpPr>
          <p:nvPr>
            <p:ph type="title"/>
          </p:nvPr>
        </p:nvSpPr>
        <p:spPr>
          <a:xfrm>
            <a:off x="838200" y="365125"/>
            <a:ext cx="10515600" cy="1325563"/>
          </a:xfrm>
        </p:spPr>
        <p:txBody>
          <a:bodyPr/>
          <a:lstStyle/>
          <a:p>
            <a:endParaRPr lang="es-ES_tradnl"/>
          </a:p>
        </p:txBody>
      </p:sp>
      <p:sp>
        <p:nvSpPr>
          <p:cNvPr id="3" name="Content Placeholder 2">
            <a:extLst>
              <a:ext uri="{FF2B5EF4-FFF2-40B4-BE49-F238E27FC236}">
                <a16:creationId xmlns:a16="http://schemas.microsoft.com/office/drawing/2014/main" id="{F3443FEB-129A-D747-BC74-C497B845C54F}"/>
              </a:ext>
            </a:extLst>
          </p:cNvPr>
          <p:cNvSpPr>
            <a:spLocks noGrp="1"/>
          </p:cNvSpPr>
          <p:nvPr>
            <p:ph idx="1"/>
          </p:nvPr>
        </p:nvSpPr>
        <p:spPr>
          <a:xfrm>
            <a:off x="838200" y="1825625"/>
            <a:ext cx="10515600" cy="4351338"/>
          </a:xfrm>
        </p:spPr>
        <p:txBody>
          <a:bodyPr/>
          <a:lstStyle/>
          <a:p>
            <a:r>
              <a:rPr lang="es-ES" sz="4000"/>
              <a:t>El hermano Spurling, padre, que era un ministro ordenado y miembro de la Iglesia de Cristo Bautista Misionera Unida de Holly Springs, TN., invitó a los presentes a unirse a una Unión Cristiana usando la siguiente declaración</a:t>
            </a:r>
            <a:r>
              <a:rPr lang="es-ES"/>
              <a:t>:</a:t>
            </a:r>
            <a:endParaRPr lang="en-US"/>
          </a:p>
          <a:p>
            <a:endParaRPr lang="en-US"/>
          </a:p>
          <a:p>
            <a:endParaRPr lang="es-ES_tradnl" dirty="0"/>
          </a:p>
        </p:txBody>
      </p:sp>
    </p:spTree>
    <p:extLst>
      <p:ext uri="{BB962C8B-B14F-4D97-AF65-F5344CB8AC3E}">
        <p14:creationId xmlns:p14="http://schemas.microsoft.com/office/powerpoint/2010/main" val="34049419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0A50C91-BCB7-3346-9A28-0DD282FD93F2}"/>
              </a:ext>
            </a:extLst>
          </p:cNvPr>
          <p:cNvSpPr>
            <a:spLocks noGrp="1"/>
          </p:cNvSpPr>
          <p:nvPr>
            <p:ph idx="1"/>
          </p:nvPr>
        </p:nvSpPr>
        <p:spPr>
          <a:xfrm>
            <a:off x="838200" y="774700"/>
            <a:ext cx="10515600" cy="5154462"/>
          </a:xfrm>
        </p:spPr>
        <p:txBody>
          <a:bodyPr>
            <a:normAutofit lnSpcReduction="10000"/>
          </a:bodyPr>
          <a:lstStyle/>
          <a:p>
            <a:pPr marL="0" indent="0">
              <a:buNone/>
            </a:pPr>
            <a:r>
              <a:rPr lang="es-ES" sz="4000" dirty="0"/>
              <a:t>Todos los cristianos que están presentes aquí que sientan el deseo de ser libres de todos los credos y tradiciones creadas por los hombres, y quienes estén dispuestos a tomar el Nuevo Testamento o la ley de Cristo como su única regla de fe y práctica, teniendo cada cual derechos y privilegios iguales para leer e interpretar de por sí como lo dicte su conciencia, y estén dispuestos a establecerse juntos como la Iglesia de Dios para transar negocios como tal, pasen adelante.</a:t>
            </a:r>
            <a:endParaRPr lang="es-ES_tradnl" dirty="0"/>
          </a:p>
        </p:txBody>
      </p:sp>
    </p:spTree>
    <p:extLst>
      <p:ext uri="{BB962C8B-B14F-4D97-AF65-F5344CB8AC3E}">
        <p14:creationId xmlns:p14="http://schemas.microsoft.com/office/powerpoint/2010/main" val="1311929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E3AEA-1B74-E54A-ACD7-40EBF56152F2}"/>
              </a:ext>
            </a:extLst>
          </p:cNvPr>
          <p:cNvSpPr>
            <a:spLocks noGrp="1"/>
          </p:cNvSpPr>
          <p:nvPr>
            <p:ph type="title"/>
          </p:nvPr>
        </p:nvSpPr>
        <p:spPr/>
        <p:txBody>
          <a:bodyPr/>
          <a:lstStyle/>
          <a:p>
            <a:endParaRPr lang="es-ES_tradnl"/>
          </a:p>
        </p:txBody>
      </p:sp>
      <p:sp>
        <p:nvSpPr>
          <p:cNvPr id="3" name="Content Placeholder 2">
            <a:extLst>
              <a:ext uri="{FF2B5EF4-FFF2-40B4-BE49-F238E27FC236}">
                <a16:creationId xmlns:a16="http://schemas.microsoft.com/office/drawing/2014/main" id="{3B13DEE7-81AB-8848-B4D1-323F1BAC2EC1}"/>
              </a:ext>
            </a:extLst>
          </p:cNvPr>
          <p:cNvSpPr>
            <a:spLocks noGrp="1"/>
          </p:cNvSpPr>
          <p:nvPr>
            <p:ph idx="1"/>
          </p:nvPr>
        </p:nvSpPr>
        <p:spPr/>
        <p:txBody>
          <a:bodyPr>
            <a:normAutofit/>
          </a:bodyPr>
          <a:lstStyle/>
          <a:p>
            <a:r>
              <a:rPr lang="es-ES" sz="4800" dirty="0"/>
              <a:t>Ocho personas aceptaron la invitación y se unieron a lo que ellos llamaron la </a:t>
            </a:r>
            <a:r>
              <a:rPr lang="es-ES" sz="4800" b="1" dirty="0"/>
              <a:t>«Unión Cristiana»</a:t>
            </a:r>
            <a:r>
              <a:rPr lang="es-ES" sz="4800" dirty="0"/>
              <a:t>. Su propósito era traer unidad a los cristianos en todas partes.</a:t>
            </a:r>
            <a:endParaRPr lang="es-ES_tradnl" sz="4800" dirty="0"/>
          </a:p>
        </p:txBody>
      </p:sp>
    </p:spTree>
    <p:extLst>
      <p:ext uri="{BB962C8B-B14F-4D97-AF65-F5344CB8AC3E}">
        <p14:creationId xmlns:p14="http://schemas.microsoft.com/office/powerpoint/2010/main" val="2559072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C0B04EDD-82BB-4366-B3CE-2ED7C82E94B2}"/>
              </a:ext>
            </a:extLst>
          </p:cNvPr>
          <p:cNvGraphicFramePr>
            <a:graphicFrameLocks noGrp="1"/>
          </p:cNvGraphicFramePr>
          <p:nvPr>
            <p:ph idx="1"/>
            <p:extLst>
              <p:ext uri="{D42A27DB-BD31-4B8C-83A1-F6EECF244321}">
                <p14:modId xmlns:p14="http://schemas.microsoft.com/office/powerpoint/2010/main" val="1892049667"/>
              </p:ext>
            </p:extLst>
          </p:nvPr>
        </p:nvGraphicFramePr>
        <p:xfrm>
          <a:off x="587829" y="587830"/>
          <a:ext cx="11234057" cy="55891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79760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3C2DEC-E80F-EA45-B2D4-2695CF7A9A8A}"/>
              </a:ext>
            </a:extLst>
          </p:cNvPr>
          <p:cNvSpPr>
            <a:spLocks noGrp="1"/>
          </p:cNvSpPr>
          <p:nvPr>
            <p:ph type="title"/>
          </p:nvPr>
        </p:nvSpPr>
        <p:spPr>
          <a:xfrm>
            <a:off x="674237" y="914400"/>
            <a:ext cx="3657600" cy="2887579"/>
          </a:xfrm>
        </p:spPr>
        <p:txBody>
          <a:bodyPr vert="horz" lIns="91440" tIns="45720" rIns="91440" bIns="45720" rtlCol="0" anchor="b">
            <a:normAutofit/>
          </a:bodyPr>
          <a:lstStyle/>
          <a:p>
            <a:pPr algn="ctr"/>
            <a:r>
              <a:rPr lang="en-US" b="1" kern="1200" dirty="0" err="1">
                <a:solidFill>
                  <a:srgbClr val="FFFFFF"/>
                </a:solidFill>
                <a:latin typeface="+mj-lt"/>
                <a:ea typeface="+mj-ea"/>
                <a:cs typeface="+mj-cs"/>
              </a:rPr>
              <a:t>Avivamiento</a:t>
            </a:r>
            <a:r>
              <a:rPr lang="en-US" b="1" kern="1200" dirty="0">
                <a:solidFill>
                  <a:srgbClr val="FFFFFF"/>
                </a:solidFill>
                <a:latin typeface="+mj-lt"/>
                <a:ea typeface="+mj-ea"/>
                <a:cs typeface="+mj-cs"/>
              </a:rPr>
              <a:t> y </a:t>
            </a:r>
            <a:r>
              <a:rPr lang="en-US" b="1" kern="1200" dirty="0" err="1">
                <a:solidFill>
                  <a:srgbClr val="FFFFFF"/>
                </a:solidFill>
                <a:latin typeface="+mj-lt"/>
                <a:ea typeface="+mj-ea"/>
                <a:cs typeface="+mj-cs"/>
              </a:rPr>
              <a:t>Pentecostés</a:t>
            </a:r>
            <a:r>
              <a:rPr lang="en-US" b="1" kern="1200" dirty="0">
                <a:solidFill>
                  <a:srgbClr val="FFFFFF"/>
                </a:solidFill>
                <a:latin typeface="+mj-lt"/>
                <a:ea typeface="+mj-ea"/>
                <a:cs typeface="+mj-cs"/>
              </a:rPr>
              <a:t> </a:t>
            </a:r>
            <a:r>
              <a:rPr lang="en-US" b="1" kern="1200" dirty="0" err="1">
                <a:solidFill>
                  <a:srgbClr val="FFFFFF"/>
                </a:solidFill>
                <a:latin typeface="+mj-lt"/>
                <a:ea typeface="+mj-ea"/>
                <a:cs typeface="+mj-cs"/>
              </a:rPr>
              <a:t>en</a:t>
            </a:r>
            <a:r>
              <a:rPr lang="en-US" b="1" kern="1200" dirty="0">
                <a:solidFill>
                  <a:srgbClr val="FFFFFF"/>
                </a:solidFill>
                <a:latin typeface="+mj-lt"/>
                <a:ea typeface="+mj-ea"/>
                <a:cs typeface="+mj-cs"/>
              </a:rPr>
              <a:t> Camp Creek (1896)</a:t>
            </a:r>
          </a:p>
        </p:txBody>
      </p:sp>
      <p:cxnSp>
        <p:nvCxnSpPr>
          <p:cNvPr id="11" name="Straight Connector 10">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Content Placeholder 6" descr="Shearer Scholhouse.png">
            <a:extLst>
              <a:ext uri="{FF2B5EF4-FFF2-40B4-BE49-F238E27FC236}">
                <a16:creationId xmlns:a16="http://schemas.microsoft.com/office/drawing/2014/main" id="{C3446AA1-E005-1F49-8AAE-59D10FFA2C77}"/>
              </a:ext>
            </a:extLst>
          </p:cNvPr>
          <p:cNvPicPr>
            <a:picLocks noGrp="1" noChangeAspect="1"/>
          </p:cNvPicPr>
          <p:nvPr>
            <p:ph idx="1"/>
          </p:nvPr>
        </p:nvPicPr>
        <p:blipFill>
          <a:blip r:embed="rId2"/>
          <a:srcRect l="-19089" r="-19089"/>
          <a:stretch>
            <a:fillRect/>
          </a:stretch>
        </p:blipFill>
        <p:spPr>
          <a:xfrm>
            <a:off x="4632158" y="1619201"/>
            <a:ext cx="7758501" cy="4365555"/>
          </a:xfrm>
          <a:prstGeom prst="rect">
            <a:avLst/>
          </a:prstGeom>
        </p:spPr>
      </p:pic>
    </p:spTree>
    <p:extLst>
      <p:ext uri="{BB962C8B-B14F-4D97-AF65-F5344CB8AC3E}">
        <p14:creationId xmlns:p14="http://schemas.microsoft.com/office/powerpoint/2010/main" val="35315954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2D19B-5D7C-1849-BAFD-B8B226A6F1D2}"/>
              </a:ext>
            </a:extLst>
          </p:cNvPr>
          <p:cNvSpPr>
            <a:spLocks noGrp="1"/>
          </p:cNvSpPr>
          <p:nvPr>
            <p:ph type="title"/>
          </p:nvPr>
        </p:nvSpPr>
        <p:spPr/>
        <p:txBody>
          <a:bodyPr/>
          <a:lstStyle/>
          <a:p>
            <a:r>
              <a:rPr lang="es-ES_tradnl" dirty="0"/>
              <a:t>Evangelistas del avivamiento en la escuela Shearer</a:t>
            </a:r>
          </a:p>
        </p:txBody>
      </p:sp>
      <p:sp>
        <p:nvSpPr>
          <p:cNvPr id="3" name="Content Placeholder 2">
            <a:extLst>
              <a:ext uri="{FF2B5EF4-FFF2-40B4-BE49-F238E27FC236}">
                <a16:creationId xmlns:a16="http://schemas.microsoft.com/office/drawing/2014/main" id="{4CD85209-DAC0-D5B7-8673-2183B690CF7A}"/>
              </a:ext>
            </a:extLst>
          </p:cNvPr>
          <p:cNvSpPr>
            <a:spLocks noGrp="1"/>
          </p:cNvSpPr>
          <p:nvPr>
            <p:ph idx="1"/>
          </p:nvPr>
        </p:nvSpPr>
        <p:spPr/>
        <p:txBody>
          <a:bodyPr>
            <a:normAutofit/>
          </a:bodyPr>
          <a:lstStyle/>
          <a:p>
            <a:r>
              <a:rPr lang="es-ES_tradnl" sz="4000" dirty="0"/>
              <a:t>William B. ‘Billy’ Martin</a:t>
            </a:r>
          </a:p>
          <a:p>
            <a:r>
              <a:rPr lang="es-ES_tradnl" sz="4000" dirty="0"/>
              <a:t>Joseph M. ‘Joe’ Tipton</a:t>
            </a:r>
          </a:p>
          <a:p>
            <a:r>
              <a:rPr lang="es-ES_tradnl" sz="4000" dirty="0"/>
              <a:t>Elias Milton McNabb</a:t>
            </a:r>
          </a:p>
          <a:p>
            <a:r>
              <a:rPr lang="es-ES_tradnl" sz="4000" dirty="0"/>
              <a:t>William L. Hamby</a:t>
            </a:r>
          </a:p>
          <a:p>
            <a:r>
              <a:rPr lang="es-ES_tradnl" sz="4000" dirty="0"/>
              <a:t>Robert Frank Porter</a:t>
            </a:r>
          </a:p>
        </p:txBody>
      </p:sp>
    </p:spTree>
    <p:extLst>
      <p:ext uri="{BB962C8B-B14F-4D97-AF65-F5344CB8AC3E}">
        <p14:creationId xmlns:p14="http://schemas.microsoft.com/office/powerpoint/2010/main" val="4107788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654E6B-8752-AF47-AA75-AE5047650070}"/>
              </a:ext>
            </a:extLst>
          </p:cNvPr>
          <p:cNvSpPr>
            <a:spLocks noGrp="1"/>
          </p:cNvSpPr>
          <p:nvPr>
            <p:ph type="title"/>
          </p:nvPr>
        </p:nvSpPr>
        <p:spPr>
          <a:xfrm>
            <a:off x="838200" y="963877"/>
            <a:ext cx="3494362" cy="4930246"/>
          </a:xfrm>
        </p:spPr>
        <p:txBody>
          <a:bodyPr>
            <a:normAutofit/>
          </a:bodyPr>
          <a:lstStyle/>
          <a:p>
            <a:pPr algn="r"/>
            <a:r>
              <a:rPr lang="es-ES_tradnl" b="1" dirty="0">
                <a:solidFill>
                  <a:schemeClr val="accent1"/>
                </a:solidFill>
              </a:rPr>
              <a:t>La Iglesia de la Santidad de los Campos del Arroyo</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EABD324-5667-9D43-BA6B-FEA6B2B2548B}"/>
              </a:ext>
            </a:extLst>
          </p:cNvPr>
          <p:cNvSpPr>
            <a:spLocks noGrp="1"/>
          </p:cNvSpPr>
          <p:nvPr>
            <p:ph idx="1"/>
          </p:nvPr>
        </p:nvSpPr>
        <p:spPr>
          <a:xfrm>
            <a:off x="4976031" y="963877"/>
            <a:ext cx="6377769" cy="4930246"/>
          </a:xfrm>
        </p:spPr>
        <p:txBody>
          <a:bodyPr anchor="ctr">
            <a:normAutofit/>
          </a:bodyPr>
          <a:lstStyle/>
          <a:p>
            <a:r>
              <a:rPr lang="es-ES" sz="4000" dirty="0"/>
              <a:t>La Iglesia de la Santidad de los Campos del Arroyo fue organizada el 15 de mayo de 1902 en el hogar del hermano W.F. Bryant con unos veinte miembros. </a:t>
            </a:r>
          </a:p>
          <a:p>
            <a:pPr marL="0" indent="0">
              <a:buNone/>
            </a:pPr>
            <a:endParaRPr lang="en-US" sz="2400" dirty="0"/>
          </a:p>
          <a:p>
            <a:endParaRPr lang="es-ES_tradnl" sz="2400" dirty="0"/>
          </a:p>
        </p:txBody>
      </p:sp>
    </p:spTree>
    <p:extLst>
      <p:ext uri="{BB962C8B-B14F-4D97-AF65-F5344CB8AC3E}">
        <p14:creationId xmlns:p14="http://schemas.microsoft.com/office/powerpoint/2010/main" val="2435207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74237" y="914400"/>
            <a:ext cx="3657600" cy="2887579"/>
          </a:xfrm>
        </p:spPr>
        <p:txBody>
          <a:bodyPr vert="horz" lIns="91440" tIns="45720" rIns="91440" bIns="45720" rtlCol="0" anchor="b">
            <a:normAutofit/>
          </a:bodyPr>
          <a:lstStyle/>
          <a:p>
            <a:pPr algn="ctr"/>
            <a:r>
              <a:rPr lang="en-US" sz="4800" kern="1200">
                <a:solidFill>
                  <a:srgbClr val="FFFFFF"/>
                </a:solidFill>
                <a:latin typeface="+mj-lt"/>
                <a:ea typeface="+mj-ea"/>
                <a:cs typeface="+mj-cs"/>
              </a:rPr>
              <a:t>William F. Bryant</a:t>
            </a:r>
          </a:p>
        </p:txBody>
      </p:sp>
      <p:cxnSp>
        <p:nvCxnSpPr>
          <p:cNvPr id="16" name="Straight Connector 15">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9" name="Content Placeholder 8" descr="William F. Bryant.png"/>
          <p:cNvPicPr>
            <a:picLocks noGrp="1" noChangeAspect="1"/>
          </p:cNvPicPr>
          <p:nvPr>
            <p:ph idx="1"/>
          </p:nvPr>
        </p:nvPicPr>
        <p:blipFill>
          <a:blip r:embed="rId2"/>
          <a:srcRect l="-63002" r="-63002"/>
          <a:stretch>
            <a:fillRect/>
          </a:stretch>
        </p:blipFill>
        <p:spPr>
          <a:xfrm>
            <a:off x="3235646" y="681542"/>
            <a:ext cx="10356880" cy="5819187"/>
          </a:xfrm>
          <a:prstGeom prst="rect">
            <a:avLst/>
          </a:prstGeom>
        </p:spPr>
      </p:pic>
      <p:sp>
        <p:nvSpPr>
          <p:cNvPr id="4" name="Slide Number Placeholder 3"/>
          <p:cNvSpPr>
            <a:spLocks noGrp="1"/>
          </p:cNvSpPr>
          <p:nvPr>
            <p:ph type="sldNum" sz="quarter" idx="12"/>
          </p:nvPr>
        </p:nvSpPr>
        <p:spPr>
          <a:xfrm>
            <a:off x="9991022" y="6356350"/>
            <a:ext cx="1362777" cy="365125"/>
          </a:xfrm>
        </p:spPr>
        <p:txBody>
          <a:bodyPr vert="horz" lIns="91440" tIns="45720" rIns="91440" bIns="45720" rtlCol="0" anchor="ctr">
            <a:normAutofit/>
          </a:bodyPr>
          <a:lstStyle/>
          <a:p>
            <a:pPr>
              <a:spcAft>
                <a:spcPts val="600"/>
              </a:spcAft>
            </a:pPr>
            <a:fld id="{0431140D-97AA-458B-AE65-BAC205E23CB5}" type="slidenum">
              <a:rPr lang="en-US">
                <a:solidFill>
                  <a:srgbClr val="595959"/>
                </a:solidFill>
              </a:rPr>
              <a:pPr>
                <a:spcAft>
                  <a:spcPts val="600"/>
                </a:spcAft>
              </a:pPr>
              <a:t>16</a:t>
            </a:fld>
            <a:endParaRPr lang="en-US">
              <a:solidFill>
                <a:srgbClr val="595959"/>
              </a:solidFill>
            </a:endParaRPr>
          </a:p>
        </p:txBody>
      </p:sp>
    </p:spTree>
    <p:extLst>
      <p:ext uri="{BB962C8B-B14F-4D97-AF65-F5344CB8AC3E}">
        <p14:creationId xmlns:p14="http://schemas.microsoft.com/office/powerpoint/2010/main" val="41576851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74237" y="914400"/>
            <a:ext cx="3657600" cy="2887579"/>
          </a:xfrm>
        </p:spPr>
        <p:txBody>
          <a:bodyPr vert="horz" lIns="91440" tIns="45720" rIns="91440" bIns="45720" rtlCol="0" anchor="b">
            <a:normAutofit/>
          </a:bodyPr>
          <a:lstStyle/>
          <a:p>
            <a:pPr algn="ctr"/>
            <a:r>
              <a:rPr lang="en-US" sz="4800" kern="1200">
                <a:solidFill>
                  <a:srgbClr val="FFFFFF"/>
                </a:solidFill>
                <a:latin typeface="+mj-lt"/>
                <a:ea typeface="+mj-ea"/>
                <a:cs typeface="+mj-cs"/>
              </a:rPr>
              <a:t>W. F. Bryant Home</a:t>
            </a:r>
          </a:p>
        </p:txBody>
      </p:sp>
      <p:cxnSp>
        <p:nvCxnSpPr>
          <p:cNvPr id="12" name="Straight Connector 11">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Content Placeholder 4" descr="W. F. Bryant home.png"/>
          <p:cNvPicPr>
            <a:picLocks noGrp="1" noChangeAspect="1"/>
          </p:cNvPicPr>
          <p:nvPr>
            <p:ph idx="1"/>
          </p:nvPr>
        </p:nvPicPr>
        <p:blipFill>
          <a:blip r:embed="rId2"/>
          <a:srcRect l="-20791" r="-20791"/>
          <a:stretch>
            <a:fillRect/>
          </a:stretch>
        </p:blipFill>
        <p:spPr>
          <a:xfrm>
            <a:off x="3570514" y="703975"/>
            <a:ext cx="10066312" cy="5652359"/>
          </a:xfrm>
          <a:prstGeom prst="rect">
            <a:avLst/>
          </a:prstGeom>
        </p:spPr>
      </p:pic>
      <p:sp>
        <p:nvSpPr>
          <p:cNvPr id="4" name="Slide Number Placeholder 3"/>
          <p:cNvSpPr>
            <a:spLocks noGrp="1"/>
          </p:cNvSpPr>
          <p:nvPr>
            <p:ph type="sldNum" sz="quarter" idx="12"/>
          </p:nvPr>
        </p:nvSpPr>
        <p:spPr>
          <a:xfrm>
            <a:off x="9991022" y="6356350"/>
            <a:ext cx="1362777" cy="365125"/>
          </a:xfrm>
        </p:spPr>
        <p:txBody>
          <a:bodyPr vert="horz" lIns="91440" tIns="45720" rIns="91440" bIns="45720" rtlCol="0" anchor="ctr">
            <a:normAutofit/>
          </a:bodyPr>
          <a:lstStyle/>
          <a:p>
            <a:pPr>
              <a:spcAft>
                <a:spcPts val="600"/>
              </a:spcAft>
            </a:pPr>
            <a:fld id="{0431140D-97AA-458B-AE65-BAC205E23CB5}" type="slidenum">
              <a:rPr lang="en-US">
                <a:solidFill>
                  <a:srgbClr val="595959"/>
                </a:solidFill>
              </a:rPr>
              <a:pPr>
                <a:spcAft>
                  <a:spcPts val="600"/>
                </a:spcAft>
              </a:pPr>
              <a:t>17</a:t>
            </a:fld>
            <a:endParaRPr lang="en-US">
              <a:solidFill>
                <a:srgbClr val="595959"/>
              </a:solidFill>
            </a:endParaRPr>
          </a:p>
        </p:txBody>
      </p:sp>
    </p:spTree>
    <p:extLst>
      <p:ext uri="{BB962C8B-B14F-4D97-AF65-F5344CB8AC3E}">
        <p14:creationId xmlns:p14="http://schemas.microsoft.com/office/powerpoint/2010/main" val="60420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176B2C-376D-1E46-915D-10B3BEF6D134}"/>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sz="4800" b="1" kern="1200" dirty="0">
                <a:solidFill>
                  <a:srgbClr val="FFFFFF"/>
                </a:solidFill>
                <a:latin typeface="+mj-lt"/>
                <a:ea typeface="+mj-ea"/>
                <a:cs typeface="+mj-cs"/>
              </a:rPr>
              <a:t>Tomlinson se </a:t>
            </a:r>
            <a:r>
              <a:rPr lang="en-US" sz="4800" b="1" kern="1200" dirty="0" err="1">
                <a:solidFill>
                  <a:srgbClr val="FFFFFF"/>
                </a:solidFill>
                <a:latin typeface="+mj-lt"/>
                <a:ea typeface="+mj-ea"/>
                <a:cs typeface="+mj-cs"/>
              </a:rPr>
              <a:t>une</a:t>
            </a:r>
            <a:r>
              <a:rPr lang="en-US" sz="4800" b="1" kern="1200" dirty="0">
                <a:solidFill>
                  <a:srgbClr val="FFFFFF"/>
                </a:solidFill>
                <a:latin typeface="+mj-lt"/>
                <a:ea typeface="+mj-ea"/>
                <a:cs typeface="+mj-cs"/>
              </a:rPr>
              <a:t> a la Iglesia de la </a:t>
            </a:r>
            <a:r>
              <a:rPr lang="en-US" sz="4800" b="1" kern="1200" dirty="0" err="1">
                <a:solidFill>
                  <a:srgbClr val="FFFFFF"/>
                </a:solidFill>
                <a:latin typeface="+mj-lt"/>
                <a:ea typeface="+mj-ea"/>
                <a:cs typeface="+mj-cs"/>
              </a:rPr>
              <a:t>Santidad</a:t>
            </a:r>
            <a:r>
              <a:rPr lang="en-US" sz="4800" b="1" kern="1200" dirty="0">
                <a:solidFill>
                  <a:srgbClr val="FFFFFF"/>
                </a:solidFill>
                <a:latin typeface="+mj-lt"/>
                <a:ea typeface="+mj-ea"/>
                <a:cs typeface="+mj-cs"/>
              </a:rPr>
              <a:t> de </a:t>
            </a:r>
            <a:r>
              <a:rPr lang="en-US" sz="4800" b="1" kern="1200" dirty="0" err="1">
                <a:solidFill>
                  <a:srgbClr val="FFFFFF"/>
                </a:solidFill>
                <a:latin typeface="+mj-lt"/>
                <a:ea typeface="+mj-ea"/>
                <a:cs typeface="+mj-cs"/>
              </a:rPr>
              <a:t>los</a:t>
            </a:r>
            <a:r>
              <a:rPr lang="en-US" sz="4800" b="1" kern="1200" dirty="0">
                <a:solidFill>
                  <a:srgbClr val="FFFFFF"/>
                </a:solidFill>
                <a:latin typeface="+mj-lt"/>
                <a:ea typeface="+mj-ea"/>
                <a:cs typeface="+mj-cs"/>
              </a:rPr>
              <a:t> Campos del Arroyo.	</a:t>
            </a:r>
            <a:endParaRPr lang="en-US" sz="4800" kern="1200" dirty="0">
              <a:solidFill>
                <a:srgbClr val="FFFFFF"/>
              </a:solidFill>
              <a:latin typeface="+mj-lt"/>
              <a:ea typeface="+mj-ea"/>
              <a:cs typeface="+mj-cs"/>
            </a:endParaRPr>
          </a:p>
        </p:txBody>
      </p:sp>
      <p:pic>
        <p:nvPicPr>
          <p:cNvPr id="4" name="Content Placeholder 3">
            <a:extLst>
              <a:ext uri="{FF2B5EF4-FFF2-40B4-BE49-F238E27FC236}">
                <a16:creationId xmlns:a16="http://schemas.microsoft.com/office/drawing/2014/main" id="{2C4662FB-4497-AB44-AB66-3E0178427EC8}"/>
              </a:ext>
            </a:extLst>
          </p:cNvPr>
          <p:cNvPicPr>
            <a:picLocks noGrp="1" noChangeAspect="1"/>
          </p:cNvPicPr>
          <p:nvPr>
            <p:ph idx="1"/>
          </p:nvPr>
        </p:nvPicPr>
        <p:blipFill>
          <a:blip r:embed="rId2"/>
          <a:stretch>
            <a:fillRect/>
          </a:stretch>
        </p:blipFill>
        <p:spPr>
          <a:xfrm>
            <a:off x="5153822" y="876817"/>
            <a:ext cx="6553545" cy="5112308"/>
          </a:xfrm>
          <a:prstGeom prst="rect">
            <a:avLst/>
          </a:prstGeom>
        </p:spPr>
      </p:pic>
    </p:spTree>
    <p:extLst>
      <p:ext uri="{BB962C8B-B14F-4D97-AF65-F5344CB8AC3E}">
        <p14:creationId xmlns:p14="http://schemas.microsoft.com/office/powerpoint/2010/main" val="15846887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DD7E5-AC09-004D-95EE-F75C30397D0B}"/>
              </a:ext>
            </a:extLst>
          </p:cNvPr>
          <p:cNvSpPr>
            <a:spLocks noGrp="1"/>
          </p:cNvSpPr>
          <p:nvPr>
            <p:ph type="title"/>
          </p:nvPr>
        </p:nvSpPr>
        <p:spPr>
          <a:xfrm>
            <a:off x="6413111" y="640081"/>
            <a:ext cx="5138808" cy="3352473"/>
          </a:xfrm>
          <a:noFill/>
        </p:spPr>
        <p:txBody>
          <a:bodyPr vert="horz" lIns="91440" tIns="45720" rIns="91440" bIns="45720" rtlCol="0" anchor="b">
            <a:normAutofit/>
          </a:bodyPr>
          <a:lstStyle/>
          <a:p>
            <a:pPr algn="ctr"/>
            <a:r>
              <a:rPr lang="en-US" sz="5600" b="1" kern="1200" dirty="0">
                <a:solidFill>
                  <a:schemeClr val="tx1"/>
                </a:solidFill>
                <a:latin typeface="+mj-lt"/>
                <a:ea typeface="+mj-ea"/>
                <a:cs typeface="+mj-cs"/>
              </a:rPr>
              <a:t>Ambrose Jessup Tomlinson y la Iglesia de Dios</a:t>
            </a:r>
          </a:p>
        </p:txBody>
      </p:sp>
      <p:sp>
        <p:nvSpPr>
          <p:cNvPr id="9" name="Rectangle 8">
            <a:extLst>
              <a:ext uri="{FF2B5EF4-FFF2-40B4-BE49-F238E27FC236}">
                <a16:creationId xmlns:a16="http://schemas.microsoft.com/office/drawing/2014/main" id="{4913D8DA-B72B-46FB-9E5D-656A0EB0A4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1"/>
            <a:ext cx="6107584" cy="6861717"/>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a:extLst>
              <a:ext uri="{FF2B5EF4-FFF2-40B4-BE49-F238E27FC236}">
                <a16:creationId xmlns:a16="http://schemas.microsoft.com/office/drawing/2014/main" id="{63CDDC8E-3FD0-4545-A664-7661835B4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480917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2A23556A-036C-A948-ADBA-98560CEC2309}"/>
              </a:ext>
            </a:extLst>
          </p:cNvPr>
          <p:cNvPicPr>
            <a:picLocks noGrp="1" noChangeAspect="1"/>
          </p:cNvPicPr>
          <p:nvPr>
            <p:ph idx="1"/>
          </p:nvPr>
        </p:nvPicPr>
        <p:blipFill rotWithShape="1">
          <a:blip r:embed="rId2"/>
          <a:srcRect r="-1" b="6428"/>
          <a:stretch/>
        </p:blipFill>
        <p:spPr>
          <a:xfrm>
            <a:off x="966500" y="993763"/>
            <a:ext cx="4169664" cy="4870452"/>
          </a:xfrm>
          <a:prstGeom prst="rect">
            <a:avLst/>
          </a:prstGeom>
          <a:effectLst/>
        </p:spPr>
      </p:pic>
    </p:spTree>
    <p:extLst>
      <p:ext uri="{BB962C8B-B14F-4D97-AF65-F5344CB8AC3E}">
        <p14:creationId xmlns:p14="http://schemas.microsoft.com/office/powerpoint/2010/main" val="10065265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E4023-2526-4C2D-81BE-6F5233479D87}"/>
              </a:ext>
            </a:extLst>
          </p:cNvPr>
          <p:cNvSpPr>
            <a:spLocks noGrp="1"/>
          </p:cNvSpPr>
          <p:nvPr>
            <p:ph type="title"/>
          </p:nvPr>
        </p:nvSpPr>
        <p:spPr/>
        <p:txBody>
          <a:bodyPr/>
          <a:lstStyle/>
          <a:p>
            <a:endParaRPr lang="es-ES_tradnl"/>
          </a:p>
        </p:txBody>
      </p:sp>
      <p:sp>
        <p:nvSpPr>
          <p:cNvPr id="3" name="Content Placeholder 2">
            <a:extLst>
              <a:ext uri="{FF2B5EF4-FFF2-40B4-BE49-F238E27FC236}">
                <a16:creationId xmlns:a16="http://schemas.microsoft.com/office/drawing/2014/main" id="{3188C6F5-DA11-E98D-6030-95C8D2700D70}"/>
              </a:ext>
            </a:extLst>
          </p:cNvPr>
          <p:cNvSpPr>
            <a:spLocks noGrp="1"/>
          </p:cNvSpPr>
          <p:nvPr>
            <p:ph idx="1"/>
          </p:nvPr>
        </p:nvSpPr>
        <p:spPr/>
        <p:txBody>
          <a:bodyPr/>
          <a:lstStyle/>
          <a:p>
            <a:r>
              <a:rPr lang="es-ES_tradnl" sz="4800" dirty="0"/>
              <a:t>“Fui ordenado ministro del evangelio en la Iglesia de la Santidad de los Campos del Arroyo, Carolina del Norte”.  </a:t>
            </a:r>
            <a:r>
              <a:rPr lang="es-ES_tradnl" dirty="0"/>
              <a:t>Diario de A.J. Tomlinson, 13 de junio de 1903.</a:t>
            </a:r>
          </a:p>
        </p:txBody>
      </p:sp>
    </p:spTree>
    <p:extLst>
      <p:ext uri="{BB962C8B-B14F-4D97-AF65-F5344CB8AC3E}">
        <p14:creationId xmlns:p14="http://schemas.microsoft.com/office/powerpoint/2010/main" val="755744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A3E35-4B13-721F-AECC-6F65B40E4D54}"/>
              </a:ext>
            </a:extLst>
          </p:cNvPr>
          <p:cNvSpPr>
            <a:spLocks noGrp="1"/>
          </p:cNvSpPr>
          <p:nvPr>
            <p:ph type="title"/>
          </p:nvPr>
        </p:nvSpPr>
        <p:spPr/>
        <p:txBody>
          <a:bodyPr/>
          <a:lstStyle/>
          <a:p>
            <a:r>
              <a:rPr lang="es-ES_tradnl" dirty="0"/>
              <a:t>Reflexión de A.J. Tomlinson sobre ese momento histórico:</a:t>
            </a:r>
          </a:p>
        </p:txBody>
      </p:sp>
      <p:sp>
        <p:nvSpPr>
          <p:cNvPr id="3" name="Content Placeholder 2">
            <a:extLst>
              <a:ext uri="{FF2B5EF4-FFF2-40B4-BE49-F238E27FC236}">
                <a16:creationId xmlns:a16="http://schemas.microsoft.com/office/drawing/2014/main" id="{F9CBA402-328F-D3CC-2240-98A55EE327D3}"/>
              </a:ext>
            </a:extLst>
          </p:cNvPr>
          <p:cNvSpPr>
            <a:spLocks noGrp="1"/>
          </p:cNvSpPr>
          <p:nvPr>
            <p:ph idx="1"/>
          </p:nvPr>
        </p:nvSpPr>
        <p:spPr/>
        <p:txBody>
          <a:bodyPr>
            <a:normAutofit/>
          </a:bodyPr>
          <a:lstStyle/>
          <a:p>
            <a:r>
              <a:rPr lang="es-ES_tradnl" sz="3200" dirty="0"/>
              <a:t>Descendí de la montaña y entré a la reunión. Se formularon preguntas y se dieron contestaciones bíblicas. Ellos dijeron que tomarían toda la Biblia correctamente dividida como su única regla de fe y práctica. Yo dije: “Bien, si ustedes toman toda la Biblia correctamente dividida, eso hace que esta sea la Iglesia de Dios.” Entonces yo les pregunté que si estaban dispuestos a tomarme como miembro con el entendimiento de que esta era la Iglesia de Dios. Ellos dijeron que estaban dispuestos. </a:t>
            </a:r>
          </a:p>
        </p:txBody>
      </p:sp>
    </p:spTree>
    <p:extLst>
      <p:ext uri="{BB962C8B-B14F-4D97-AF65-F5344CB8AC3E}">
        <p14:creationId xmlns:p14="http://schemas.microsoft.com/office/powerpoint/2010/main" val="29156542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D581C-7B32-2899-6ED2-DE278489D2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86BB7B-9E22-81FE-5773-CF8952C49E3F}"/>
              </a:ext>
            </a:extLst>
          </p:cNvPr>
          <p:cNvSpPr>
            <a:spLocks noGrp="1"/>
          </p:cNvSpPr>
          <p:nvPr>
            <p:ph type="title"/>
          </p:nvPr>
        </p:nvSpPr>
        <p:spPr/>
        <p:txBody>
          <a:bodyPr/>
          <a:lstStyle/>
          <a:p>
            <a:r>
              <a:rPr lang="es-ES_tradnl" dirty="0"/>
              <a:t>Reflexión de A.J. Tomlinson sobre ese momento histórico:</a:t>
            </a:r>
          </a:p>
        </p:txBody>
      </p:sp>
      <p:sp>
        <p:nvSpPr>
          <p:cNvPr id="3" name="Content Placeholder 2">
            <a:extLst>
              <a:ext uri="{FF2B5EF4-FFF2-40B4-BE49-F238E27FC236}">
                <a16:creationId xmlns:a16="http://schemas.microsoft.com/office/drawing/2014/main" id="{1831AD75-5136-38E4-C333-F4B4D19D0630}"/>
              </a:ext>
            </a:extLst>
          </p:cNvPr>
          <p:cNvSpPr>
            <a:spLocks noGrp="1"/>
          </p:cNvSpPr>
          <p:nvPr>
            <p:ph idx="1"/>
          </p:nvPr>
        </p:nvSpPr>
        <p:spPr/>
        <p:txBody>
          <a:bodyPr>
            <a:normAutofit/>
          </a:bodyPr>
          <a:lstStyle/>
          <a:p>
            <a:r>
              <a:rPr lang="es-ES_tradnl" sz="3600" dirty="0"/>
              <a:t>Así que, permanecí de pie frente a la chimenea. El hermano Spurling tomó la Biblia y me la pasó. Luego me dijo: “¿Acepta usted esta Biblia como la Palabra de Dios, creer en ella, obedecer sus preceptos y andar en la luz así como Dios está en luz?” Consideré la pregunta intensamente. Recordé el magnífico tiempo que pasé en la cumbre de la montaña. Estaba decidido en tal negocio. Dios quería hacer negocio.   </a:t>
            </a:r>
            <a:endParaRPr lang="en-US" sz="3600" dirty="0"/>
          </a:p>
          <a:p>
            <a:endParaRPr lang="es-ES_tradnl" dirty="0"/>
          </a:p>
        </p:txBody>
      </p:sp>
    </p:spTree>
    <p:extLst>
      <p:ext uri="{BB962C8B-B14F-4D97-AF65-F5344CB8AC3E}">
        <p14:creationId xmlns:p14="http://schemas.microsoft.com/office/powerpoint/2010/main" val="17814864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597126-6707-323A-9FC9-D96480072867}"/>
              </a:ext>
            </a:extLst>
          </p:cNvPr>
          <p:cNvSpPr>
            <a:spLocks noGrp="1"/>
          </p:cNvSpPr>
          <p:nvPr>
            <p:ph type="title"/>
          </p:nvPr>
        </p:nvSpPr>
        <p:spPr>
          <a:xfrm>
            <a:off x="640080" y="4777739"/>
            <a:ext cx="3418990" cy="1412119"/>
          </a:xfrm>
        </p:spPr>
        <p:txBody>
          <a:bodyPr>
            <a:normAutofit/>
          </a:bodyPr>
          <a:lstStyle/>
          <a:p>
            <a:r>
              <a:rPr lang="es-ES_tradnl" sz="2600" dirty="0"/>
              <a:t>Algunos distintivos que nos han distinguido como iglesia</a:t>
            </a:r>
          </a:p>
        </p:txBody>
      </p:sp>
      <p:pic>
        <p:nvPicPr>
          <p:cNvPr id="4" name="Content Placeholder 3" descr="A close up of a flag&#10;&#10;Description automatically generated">
            <a:extLst>
              <a:ext uri="{FF2B5EF4-FFF2-40B4-BE49-F238E27FC236}">
                <a16:creationId xmlns:a16="http://schemas.microsoft.com/office/drawing/2014/main" id="{AC8B1EC2-5330-B9AD-99BE-9EAC08596A19}"/>
              </a:ext>
            </a:extLst>
          </p:cNvPr>
          <p:cNvPicPr>
            <a:picLocks noChangeAspect="1"/>
          </p:cNvPicPr>
          <p:nvPr/>
        </p:nvPicPr>
        <p:blipFill rotWithShape="1">
          <a:blip r:embed="rId2"/>
          <a:srcRect t="29931" b="3600"/>
          <a:stretch>
            <a:fillRect/>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13"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sX0" fmla="*/ 0 w 1371600"/>
              <a:gd name="csY0" fmla="*/ 0 h 18288"/>
              <a:gd name="csX1" fmla="*/ 685800 w 1371600"/>
              <a:gd name="csY1" fmla="*/ 0 h 18288"/>
              <a:gd name="csX2" fmla="*/ 1371600 w 1371600"/>
              <a:gd name="csY2" fmla="*/ 0 h 18288"/>
              <a:gd name="csX3" fmla="*/ 1371600 w 1371600"/>
              <a:gd name="csY3" fmla="*/ 18288 h 18288"/>
              <a:gd name="csX4" fmla="*/ 713232 w 1371600"/>
              <a:gd name="csY4" fmla="*/ 18288 h 18288"/>
              <a:gd name="csX5" fmla="*/ 0 w 1371600"/>
              <a:gd name="csY5" fmla="*/ 18288 h 18288"/>
              <a:gd name="csX6" fmla="*/ 0 w 1371600"/>
              <a:gd name="csY6" fmla="*/ 0 h 1828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16746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negro, rosario plateado, Biblia, rosario, cruzar, libro, cristianismo ...">
            <a:extLst>
              <a:ext uri="{FF2B5EF4-FFF2-40B4-BE49-F238E27FC236}">
                <a16:creationId xmlns:a16="http://schemas.microsoft.com/office/drawing/2014/main" id="{E6DA1E0A-905E-4958-637C-CCD2089163E7}"/>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rcRect r="15732" b="-1"/>
          <a:stretch>
            <a:fillRect/>
          </a:stretch>
        </p:blipFill>
        <p:spPr>
          <a:xfrm>
            <a:off x="3523488" y="10"/>
            <a:ext cx="8668512" cy="6857990"/>
          </a:xfrm>
          <a:prstGeom prst="rect">
            <a:avLst/>
          </a:prstGeom>
        </p:spPr>
      </p:pic>
      <p:sp>
        <p:nvSpPr>
          <p:cNvPr id="12" name="Rectangle 11">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2594E8-98C0-C3F7-5172-BE90864A54D6}"/>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a:solidFill>
                  <a:schemeClr val="bg1"/>
                </a:solidFill>
              </a:rPr>
              <a:t>1) Nuestro compromiso de aceptar toda la Biblia como la Palabra de Dios.</a:t>
            </a: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81227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Pray Images | Free Religion Photos, Symbols, PNG &amp; Vector Icons ...">
            <a:extLst>
              <a:ext uri="{FF2B5EF4-FFF2-40B4-BE49-F238E27FC236}">
                <a16:creationId xmlns:a16="http://schemas.microsoft.com/office/drawing/2014/main" id="{6780F472-729F-FA08-A28D-88C83C8D8B9F}"/>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rcRect t="13400" b="2330"/>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6ADEE1-4E7F-230E-A99E-D838952B0378}"/>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2) La Unión Cristiana</a:t>
            </a: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17114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Holiness Images | Free Vectors, PNGs, Mockups &amp; Backgrounds - rawpixel">
            <a:extLst>
              <a:ext uri="{FF2B5EF4-FFF2-40B4-BE49-F238E27FC236}">
                <a16:creationId xmlns:a16="http://schemas.microsoft.com/office/drawing/2014/main" id="{87C44040-B12C-4075-AC4B-8F0F2AE8D4E3}"/>
              </a:ext>
            </a:extLst>
          </p:cNvPr>
          <p:cNvPicPr>
            <a:picLocks noGrp="1" noChangeAspect="1"/>
          </p:cNvPicPr>
          <p:nvPr>
            <p:ph idx="1"/>
          </p:nvPr>
        </p:nvPicPr>
        <p:blipFill>
          <a:blip r:embed="rId2">
            <a:alphaModFix amt="50000"/>
            <a:extLst>
              <a:ext uri="{837473B0-CC2E-450A-ABE3-18F120FF3D39}">
                <a1611:picAttrSrcUrl xmlns:a1611="http://schemas.microsoft.com/office/drawing/2016/11/main" r:id="rId3"/>
              </a:ext>
            </a:extLst>
          </a:blip>
          <a:srcRect t="6272" r="-1" b="9436"/>
          <a:stretch>
            <a:fillRect/>
          </a:stretch>
        </p:blipFill>
        <p:spPr>
          <a:xfrm>
            <a:off x="20" y="10"/>
            <a:ext cx="12188930" cy="6857990"/>
          </a:xfrm>
          <a:prstGeom prst="rect">
            <a:avLst/>
          </a:prstGeom>
        </p:spPr>
      </p:pic>
      <p:sp>
        <p:nvSpPr>
          <p:cNvPr id="2" name="Title 1">
            <a:extLst>
              <a:ext uri="{FF2B5EF4-FFF2-40B4-BE49-F238E27FC236}">
                <a16:creationId xmlns:a16="http://schemas.microsoft.com/office/drawing/2014/main" id="{D410BAC0-23F1-6378-61DE-27FED6D5B2B6}"/>
              </a:ext>
            </a:extLst>
          </p:cNvPr>
          <p:cNvSpPr>
            <a:spLocks noGrp="1"/>
          </p:cNvSpPr>
          <p:nvPr>
            <p:ph type="title"/>
          </p:nvPr>
        </p:nvSpPr>
        <p:spPr>
          <a:xfrm>
            <a:off x="1524000" y="1122363"/>
            <a:ext cx="9144000" cy="3063240"/>
          </a:xfrm>
        </p:spPr>
        <p:txBody>
          <a:bodyPr vert="horz" lIns="91440" tIns="45720" rIns="91440" bIns="45720" rtlCol="0" anchor="b">
            <a:normAutofit/>
          </a:bodyPr>
          <a:lstStyle/>
          <a:p>
            <a:pPr algn="ctr"/>
            <a:r>
              <a:rPr lang="en-US" sz="6600">
                <a:solidFill>
                  <a:schemeClr val="bg1"/>
                </a:solidFill>
              </a:rPr>
              <a:t>3) Nuestro compromiso con la santidad</a:t>
            </a:r>
          </a:p>
        </p:txBody>
      </p:sp>
      <p:sp>
        <p:nvSpPr>
          <p:cNvPr id="12"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7699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LiturgyTools.net: Pictures for Pentecost Sunday, Year C">
            <a:extLst>
              <a:ext uri="{FF2B5EF4-FFF2-40B4-BE49-F238E27FC236}">
                <a16:creationId xmlns:a16="http://schemas.microsoft.com/office/drawing/2014/main" id="{5A3DB2A9-737A-9EE0-2334-E02723D89D5B}"/>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rcRect t="28839" r="1" b="12815"/>
          <a:stretch>
            <a:fillRect/>
          </a:stretch>
        </p:blipFill>
        <p:spPr>
          <a:xfrm>
            <a:off x="3523488" y="10"/>
            <a:ext cx="8668512" cy="6857990"/>
          </a:xfrm>
          <a:prstGeom prst="rect">
            <a:avLst/>
          </a:prstGeom>
        </p:spPr>
      </p:pic>
      <p:sp>
        <p:nvSpPr>
          <p:cNvPr id="13" name="Rectangle 1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B5228D1-BE55-D60B-DEF8-D4F598019767}"/>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a:solidFill>
                  <a:schemeClr val="bg1"/>
                </a:solidFill>
              </a:rPr>
              <a:t>4) Nuestra herencia pentecostal</a:t>
            </a: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8178087C-1EE4-0EE6-BA16-A44E8D8DD886}"/>
              </a:ext>
            </a:extLst>
          </p:cNvPr>
          <p:cNvSpPr txBox="1"/>
          <p:nvPr/>
        </p:nvSpPr>
        <p:spPr>
          <a:xfrm>
            <a:off x="9751908" y="6657945"/>
            <a:ext cx="2440092" cy="200055"/>
          </a:xfrm>
          <a:prstGeom prst="rect">
            <a:avLst/>
          </a:prstGeom>
          <a:solidFill>
            <a:srgbClr val="000000"/>
          </a:solidFill>
        </p:spPr>
        <p:txBody>
          <a:bodyPr wrap="none" rtlCol="0">
            <a:spAutoFit/>
          </a:bodyPr>
          <a:lstStyle/>
          <a:p>
            <a:pPr algn="r">
              <a:spcAft>
                <a:spcPts val="600"/>
              </a:spcAft>
            </a:pPr>
            <a:r>
              <a:rPr lang="es-ES_tradnl" sz="700">
                <a:solidFill>
                  <a:srgbClr val="FFFFFF"/>
                </a:solidFill>
                <a:hlinkClick r:id="rId3" tooltip="https://www.liturgytools.net/2016/05/pictures-pentecost-sunday-whitsunday-year-c-catholic-coming-of-holy-spirit.html">
                  <a:extLst>
                    <a:ext uri="{A12FA001-AC4F-418D-AE19-62706E023703}">
                      <ahyp:hlinkClr xmlns:ahyp="http://schemas.microsoft.com/office/drawing/2018/hyperlinkcolor" val="tx"/>
                    </a:ext>
                  </a:extLst>
                </a:hlinkClick>
              </a:rPr>
              <a:t>This Photo</a:t>
            </a:r>
            <a:r>
              <a:rPr lang="es-ES_tradnl" sz="700">
                <a:solidFill>
                  <a:srgbClr val="FFFFFF"/>
                </a:solidFill>
              </a:rPr>
              <a:t> by Unknown Author is licensed under </a:t>
            </a:r>
            <a:r>
              <a:rPr lang="es-ES_tradnl" sz="700">
                <a:solidFill>
                  <a:srgbClr val="FFFFFF"/>
                </a:solidFill>
                <a:hlinkClick r:id="rId4" tooltip="https://creativecommons.org/licenses/by-nc-sa/3.0/">
                  <a:extLst>
                    <a:ext uri="{A12FA001-AC4F-418D-AE19-62706E023703}">
                      <ahyp:hlinkClr xmlns:ahyp="http://schemas.microsoft.com/office/drawing/2018/hyperlinkcolor" val="tx"/>
                    </a:ext>
                  </a:extLst>
                </a:hlinkClick>
              </a:rPr>
              <a:t>CC BY-SA-NC</a:t>
            </a:r>
            <a:endParaRPr lang="es-ES_tradnl" sz="700">
              <a:solidFill>
                <a:srgbClr val="FFFFFF"/>
              </a:solidFill>
            </a:endParaRPr>
          </a:p>
        </p:txBody>
      </p:sp>
    </p:spTree>
    <p:extLst>
      <p:ext uri="{BB962C8B-B14F-4D97-AF65-F5344CB8AC3E}">
        <p14:creationId xmlns:p14="http://schemas.microsoft.com/office/powerpoint/2010/main" val="5521351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Free picture: bride, wedding dress, walking, autumn, forest road ...">
            <a:extLst>
              <a:ext uri="{FF2B5EF4-FFF2-40B4-BE49-F238E27FC236}">
                <a16:creationId xmlns:a16="http://schemas.microsoft.com/office/drawing/2014/main" id="{D002F459-1D83-BDAA-7336-AD167E53ED52}"/>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rcRect l="7236" r="16062" b="9091"/>
          <a:stretch>
            <a:fillRect/>
          </a:stretch>
        </p:blipFill>
        <p:spPr>
          <a:xfrm>
            <a:off x="3523488" y="10"/>
            <a:ext cx="8668512" cy="6857990"/>
          </a:xfrm>
          <a:prstGeom prst="rect">
            <a:avLst/>
          </a:prstGeom>
        </p:spPr>
      </p:pic>
      <p:sp>
        <p:nvSpPr>
          <p:cNvPr id="12" name="Rectangle 11">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7804574-6D9B-632E-3076-492132358C9E}"/>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a:solidFill>
                  <a:schemeClr val="bg1"/>
                </a:solidFill>
              </a:rPr>
              <a:t>5) Hacia la perfección</a:t>
            </a: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58568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203DE33-2CD4-4CA8-9AF3-37C3B6513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Towards a blockchain scenario to guarantee virgin olive oil ...">
            <a:extLst>
              <a:ext uri="{FF2B5EF4-FFF2-40B4-BE49-F238E27FC236}">
                <a16:creationId xmlns:a16="http://schemas.microsoft.com/office/drawing/2014/main" id="{FF4BB4BA-5C29-2C77-6224-43B1A738FF6B}"/>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rcRect l="9590" r="16236" b="-1"/>
          <a:stretch>
            <a:fillRect/>
          </a:stretch>
        </p:blipFill>
        <p:spPr>
          <a:xfrm>
            <a:off x="4038599" y="10"/>
            <a:ext cx="8160026" cy="6875809"/>
          </a:xfrm>
          <a:prstGeom prst="rect">
            <a:avLst/>
          </a:prstGeom>
        </p:spPr>
      </p:pic>
      <p:sp>
        <p:nvSpPr>
          <p:cNvPr id="22" name="Freeform: Shape 16">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C3BF681D-E8A4-9860-F533-569A19B9CD69}"/>
              </a:ext>
            </a:extLst>
          </p:cNvPr>
          <p:cNvSpPr>
            <a:spLocks noGrp="1"/>
          </p:cNvSpPr>
          <p:nvPr>
            <p:ph type="title"/>
          </p:nvPr>
        </p:nvSpPr>
        <p:spPr>
          <a:xfrm>
            <a:off x="534473" y="2950387"/>
            <a:ext cx="3052293" cy="3531403"/>
          </a:xfrm>
        </p:spPr>
        <p:txBody>
          <a:bodyPr vert="horz" lIns="91440" tIns="45720" rIns="91440" bIns="45720" rtlCol="0" anchor="t">
            <a:normAutofit/>
          </a:bodyPr>
          <a:lstStyle/>
          <a:p>
            <a:pPr algn="r"/>
            <a:r>
              <a:rPr lang="en-US" sz="4800" dirty="0">
                <a:solidFill>
                  <a:srgbClr val="FFFFFF"/>
                </a:solidFill>
              </a:rPr>
              <a:t>6) Sanidad </a:t>
            </a:r>
            <a:r>
              <a:rPr lang="en-US" sz="4800" dirty="0" err="1">
                <a:solidFill>
                  <a:srgbClr val="FFFFFF"/>
                </a:solidFill>
              </a:rPr>
              <a:t>divina</a:t>
            </a:r>
            <a:endParaRPr lang="en-US" sz="4800" dirty="0">
              <a:solidFill>
                <a:srgbClr val="FFFFFF"/>
              </a:solidFill>
            </a:endParaRPr>
          </a:p>
        </p:txBody>
      </p:sp>
      <p:sp>
        <p:nvSpPr>
          <p:cNvPr id="6" name="TextBox 5">
            <a:extLst>
              <a:ext uri="{FF2B5EF4-FFF2-40B4-BE49-F238E27FC236}">
                <a16:creationId xmlns:a16="http://schemas.microsoft.com/office/drawing/2014/main" id="{EFF7FFAC-359B-8BD6-B50F-D4DABDD380C0}"/>
              </a:ext>
            </a:extLst>
          </p:cNvPr>
          <p:cNvSpPr txBox="1"/>
          <p:nvPr/>
        </p:nvSpPr>
        <p:spPr>
          <a:xfrm>
            <a:off x="9739298" y="6675764"/>
            <a:ext cx="2459327" cy="200055"/>
          </a:xfrm>
          <a:prstGeom prst="rect">
            <a:avLst/>
          </a:prstGeom>
          <a:solidFill>
            <a:srgbClr val="000000"/>
          </a:solidFill>
        </p:spPr>
        <p:txBody>
          <a:bodyPr wrap="none" rtlCol="0">
            <a:spAutoFit/>
          </a:bodyPr>
          <a:lstStyle/>
          <a:p>
            <a:pPr algn="r">
              <a:spcAft>
                <a:spcPts val="600"/>
              </a:spcAft>
            </a:pPr>
            <a:r>
              <a:rPr lang="es-ES_tradnl" sz="700">
                <a:solidFill>
                  <a:srgbClr val="FFFFFF"/>
                </a:solidFill>
                <a:hlinkClick r:id="rId3" tooltip="https://www.europeandissemination.eu/towards-a-blockchain-scenario-to-guarantee-virgin-olive-oil-authenticity/14549">
                  <a:extLst>
                    <a:ext uri="{A12FA001-AC4F-418D-AE19-62706E023703}">
                      <ahyp:hlinkClr xmlns:ahyp="http://schemas.microsoft.com/office/drawing/2018/hyperlinkcolor" val="tx"/>
                    </a:ext>
                  </a:extLst>
                </a:hlinkClick>
              </a:rPr>
              <a:t>This Photo</a:t>
            </a:r>
            <a:r>
              <a:rPr lang="es-ES_tradnl" sz="700">
                <a:solidFill>
                  <a:srgbClr val="FFFFFF"/>
                </a:solidFill>
              </a:rPr>
              <a:t> by Unknown Author is licensed under </a:t>
            </a:r>
            <a:r>
              <a:rPr lang="es-ES_tradnl" sz="700">
                <a:solidFill>
                  <a:srgbClr val="FFFFFF"/>
                </a:solidFill>
                <a:hlinkClick r:id="rId4" tooltip="https://creativecommons.org/licenses/by-nc-nd/3.0/">
                  <a:extLst>
                    <a:ext uri="{A12FA001-AC4F-418D-AE19-62706E023703}">
                      <ahyp:hlinkClr xmlns:ahyp="http://schemas.microsoft.com/office/drawing/2018/hyperlinkcolor" val="tx"/>
                    </a:ext>
                  </a:extLst>
                </a:hlinkClick>
              </a:rPr>
              <a:t>CC BY-NC-ND</a:t>
            </a:r>
            <a:endParaRPr lang="es-ES_tradnl" sz="700">
              <a:solidFill>
                <a:srgbClr val="FFFFFF"/>
              </a:solidFill>
            </a:endParaRPr>
          </a:p>
        </p:txBody>
      </p:sp>
    </p:spTree>
    <p:extLst>
      <p:ext uri="{BB962C8B-B14F-4D97-AF65-F5344CB8AC3E}">
        <p14:creationId xmlns:p14="http://schemas.microsoft.com/office/powerpoint/2010/main" val="18521416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203DE33-2CD4-4CA8-9AF3-37C3B6513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Map Of The World Background Paper · Free image on Pixabay">
            <a:extLst>
              <a:ext uri="{FF2B5EF4-FFF2-40B4-BE49-F238E27FC236}">
                <a16:creationId xmlns:a16="http://schemas.microsoft.com/office/drawing/2014/main" id="{59A19446-5F17-85BF-F7FC-E53B9183737F}"/>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rcRect l="14446" r="14347" b="-1"/>
          <a:stretch>
            <a:fillRect/>
          </a:stretch>
        </p:blipFill>
        <p:spPr>
          <a:xfrm>
            <a:off x="4038599" y="10"/>
            <a:ext cx="8160026" cy="6875809"/>
          </a:xfrm>
          <a:prstGeom prst="rect">
            <a:avLst/>
          </a:prstGeom>
        </p:spPr>
      </p:pic>
      <p:sp>
        <p:nvSpPr>
          <p:cNvPr id="16" name="Freeform: Shape 15">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9FEB5FF3-E075-8B2C-95DC-CC9CCB183258}"/>
              </a:ext>
            </a:extLst>
          </p:cNvPr>
          <p:cNvSpPr>
            <a:spLocks noGrp="1"/>
          </p:cNvSpPr>
          <p:nvPr>
            <p:ph type="title"/>
          </p:nvPr>
        </p:nvSpPr>
        <p:spPr>
          <a:xfrm>
            <a:off x="534473" y="2950387"/>
            <a:ext cx="3052293" cy="3531403"/>
          </a:xfrm>
        </p:spPr>
        <p:txBody>
          <a:bodyPr vert="horz" lIns="91440" tIns="45720" rIns="91440" bIns="45720" rtlCol="0" anchor="t">
            <a:normAutofit/>
          </a:bodyPr>
          <a:lstStyle/>
          <a:p>
            <a:pPr algn="r"/>
            <a:r>
              <a:rPr lang="en-US" sz="4000">
                <a:solidFill>
                  <a:srgbClr val="FFFFFF"/>
                </a:solidFill>
              </a:rPr>
              <a:t>7) Misiones</a:t>
            </a:r>
          </a:p>
        </p:txBody>
      </p:sp>
    </p:spTree>
    <p:extLst>
      <p:ext uri="{BB962C8B-B14F-4D97-AF65-F5344CB8AC3E}">
        <p14:creationId xmlns:p14="http://schemas.microsoft.com/office/powerpoint/2010/main" val="9204483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203DE33-2CD4-4CA8-9AF3-37C3B6513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The End Times Passover: Do You Want to Love and Walk on Water, Or Hate ...">
            <a:extLst>
              <a:ext uri="{FF2B5EF4-FFF2-40B4-BE49-F238E27FC236}">
                <a16:creationId xmlns:a16="http://schemas.microsoft.com/office/drawing/2014/main" id="{CF4FB3F9-7275-A327-EFEA-D10F8DC1940F}"/>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rcRect l="15044" r="10189"/>
          <a:stretch>
            <a:fillRect/>
          </a:stretch>
        </p:blipFill>
        <p:spPr>
          <a:xfrm>
            <a:off x="4038599" y="10"/>
            <a:ext cx="8160026" cy="6875809"/>
          </a:xfrm>
          <a:prstGeom prst="rect">
            <a:avLst/>
          </a:prstGeom>
        </p:spPr>
      </p:pic>
      <p:sp>
        <p:nvSpPr>
          <p:cNvPr id="17" name="Freeform: Shape 16">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4AFAA41A-F8E8-EA4F-59A8-8C1E6B595F88}"/>
              </a:ext>
            </a:extLst>
          </p:cNvPr>
          <p:cNvSpPr>
            <a:spLocks noGrp="1"/>
          </p:cNvSpPr>
          <p:nvPr>
            <p:ph type="title"/>
          </p:nvPr>
        </p:nvSpPr>
        <p:spPr>
          <a:xfrm>
            <a:off x="534473" y="2950387"/>
            <a:ext cx="3052293" cy="3531403"/>
          </a:xfrm>
        </p:spPr>
        <p:txBody>
          <a:bodyPr vert="horz" lIns="91440" tIns="45720" rIns="91440" bIns="45720" rtlCol="0" anchor="t">
            <a:normAutofit/>
          </a:bodyPr>
          <a:lstStyle/>
          <a:p>
            <a:pPr algn="r"/>
            <a:r>
              <a:rPr lang="en-US" sz="4000">
                <a:solidFill>
                  <a:srgbClr val="FFFFFF"/>
                </a:solidFill>
              </a:rPr>
              <a:t>8) La segunda venida de Cristo</a:t>
            </a:r>
          </a:p>
        </p:txBody>
      </p:sp>
      <p:sp>
        <p:nvSpPr>
          <p:cNvPr id="6" name="TextBox 5">
            <a:extLst>
              <a:ext uri="{FF2B5EF4-FFF2-40B4-BE49-F238E27FC236}">
                <a16:creationId xmlns:a16="http://schemas.microsoft.com/office/drawing/2014/main" id="{95197690-B9A6-23C0-6360-931FCD85BF0B}"/>
              </a:ext>
            </a:extLst>
          </p:cNvPr>
          <p:cNvSpPr txBox="1"/>
          <p:nvPr/>
        </p:nvSpPr>
        <p:spPr>
          <a:xfrm>
            <a:off x="9891583" y="6675764"/>
            <a:ext cx="2307042" cy="200055"/>
          </a:xfrm>
          <a:prstGeom prst="rect">
            <a:avLst/>
          </a:prstGeom>
          <a:solidFill>
            <a:srgbClr val="000000"/>
          </a:solidFill>
        </p:spPr>
        <p:txBody>
          <a:bodyPr wrap="none" rtlCol="0">
            <a:spAutoFit/>
          </a:bodyPr>
          <a:lstStyle/>
          <a:p>
            <a:pPr algn="r">
              <a:spcAft>
                <a:spcPts val="600"/>
              </a:spcAft>
            </a:pPr>
            <a:r>
              <a:rPr lang="es-ES_tradnl" sz="700">
                <a:solidFill>
                  <a:srgbClr val="FFFFFF"/>
                </a:solidFill>
                <a:hlinkClick r:id="rId3" tooltip="https://son-of-encouragement.blogspot.com/2010/07/do-you-want-to-love-and-walk-on-water.html">
                  <a:extLst>
                    <a:ext uri="{A12FA001-AC4F-418D-AE19-62706E023703}">
                      <ahyp:hlinkClr xmlns:ahyp="http://schemas.microsoft.com/office/drawing/2018/hyperlinkcolor" val="tx"/>
                    </a:ext>
                  </a:extLst>
                </a:hlinkClick>
              </a:rPr>
              <a:t>This Photo</a:t>
            </a:r>
            <a:r>
              <a:rPr lang="es-ES_tradnl" sz="700">
                <a:solidFill>
                  <a:srgbClr val="FFFFFF"/>
                </a:solidFill>
              </a:rPr>
              <a:t> by Unknown Author is licensed under </a:t>
            </a:r>
            <a:r>
              <a:rPr lang="es-ES_tradnl"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s-ES_tradnl" sz="700">
              <a:solidFill>
                <a:srgbClr val="FFFFFF"/>
              </a:solidFill>
            </a:endParaRPr>
          </a:p>
        </p:txBody>
      </p:sp>
    </p:spTree>
    <p:extLst>
      <p:ext uri="{BB962C8B-B14F-4D97-AF65-F5344CB8AC3E}">
        <p14:creationId xmlns:p14="http://schemas.microsoft.com/office/powerpoint/2010/main" val="19413794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DCC89-3742-B39F-70FE-3819A79EF062}"/>
              </a:ext>
            </a:extLst>
          </p:cNvPr>
          <p:cNvSpPr>
            <a:spLocks noGrp="1"/>
          </p:cNvSpPr>
          <p:nvPr>
            <p:ph type="title"/>
          </p:nvPr>
        </p:nvSpPr>
        <p:spPr/>
        <p:txBody>
          <a:bodyPr/>
          <a:lstStyle/>
          <a:p>
            <a:r>
              <a:rPr lang="es-ES_tradnl" dirty="0"/>
              <a:t>Conclusión </a:t>
            </a:r>
          </a:p>
        </p:txBody>
      </p:sp>
      <p:pic>
        <p:nvPicPr>
          <p:cNvPr id="4" name="Content Placeholder 3" descr="A close up of a flag&#10;&#10;Description automatically generated">
            <a:extLst>
              <a:ext uri="{FF2B5EF4-FFF2-40B4-BE49-F238E27FC236}">
                <a16:creationId xmlns:a16="http://schemas.microsoft.com/office/drawing/2014/main" id="{0C6F3EAA-6B44-7EF0-B879-0747133F8DE9}"/>
              </a:ext>
            </a:extLst>
          </p:cNvPr>
          <p:cNvPicPr>
            <a:picLocks noGrp="1" noChangeAspect="1"/>
          </p:cNvPicPr>
          <p:nvPr>
            <p:ph idx="1"/>
          </p:nvPr>
        </p:nvPicPr>
        <p:blipFill rotWithShape="1">
          <a:blip r:embed="rId2"/>
          <a:srcRect t="29931" b="3600"/>
          <a:stretch>
            <a:fillRect/>
          </a:stretch>
        </p:blipFill>
        <p:spPr>
          <a:xfrm>
            <a:off x="838200" y="2035465"/>
            <a:ext cx="10515600" cy="3931657"/>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Tree>
    <p:extLst>
      <p:ext uri="{BB962C8B-B14F-4D97-AF65-F5344CB8AC3E}">
        <p14:creationId xmlns:p14="http://schemas.microsoft.com/office/powerpoint/2010/main" val="40009597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6D239DE9-92F1-9544-8ECC-53489BFF170F}">
  <we:reference id="WA200005566" version="3.0.0.2" store="Omex" storeType="OMEX"/>
  <we:alternateReferences>
    <we:reference id="WA200005566" version="3.0.0.2" store="WA200005566"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126</TotalTime>
  <Words>1024</Words>
  <Application>Microsoft Macintosh PowerPoint</Application>
  <PresentationFormat>Widescreen</PresentationFormat>
  <Paragraphs>69</Paragraphs>
  <Slides>32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Calibri</vt:lpstr>
      <vt:lpstr>Calibri Light</vt:lpstr>
      <vt:lpstr>Office Theme</vt:lpstr>
      <vt:lpstr> “Levántate y Resplandece”  123 años de ministerio   </vt:lpstr>
      <vt:lpstr>Introducción </vt:lpstr>
      <vt:lpstr>PowerPoint Presentation</vt:lpstr>
      <vt:lpstr>PowerPoint Presentation</vt:lpstr>
      <vt:lpstr>Buscando la restauración: Richard G. Spurling y la Unión Cristiana.  A. Richard G. Spurling - La Unión Cristiana </vt:lpstr>
      <vt:lpstr>PowerPoint Presentation</vt:lpstr>
      <vt:lpstr>Organización de la Unión Cristiana</vt:lpstr>
      <vt:lpstr>Cuatro necesidades básicas fueron expresadas:</vt:lpstr>
      <vt:lpstr>PowerPoint Presentation</vt:lpstr>
      <vt:lpstr>PowerPoint Presentation</vt:lpstr>
      <vt:lpstr>PowerPoint Presentation</vt:lpstr>
      <vt:lpstr>PowerPoint Presentation</vt:lpstr>
      <vt:lpstr>Avivamiento y Pentecostés en Camp Creek (1896)</vt:lpstr>
      <vt:lpstr>Evangelistas del avivamiento en la escuela Shearer</vt:lpstr>
      <vt:lpstr>La Iglesia de la Santidad de los Campos del Arroyo</vt:lpstr>
      <vt:lpstr>William F. Bryant</vt:lpstr>
      <vt:lpstr>W. F. Bryant Home</vt:lpstr>
      <vt:lpstr>Tomlinson se une a la Iglesia de la Santidad de los Campos del Arroyo. </vt:lpstr>
      <vt:lpstr>Ambrose Jessup Tomlinson y la Iglesia de Dios</vt:lpstr>
      <vt:lpstr>PowerPoint Presentation</vt:lpstr>
      <vt:lpstr>Reflexión de A.J. Tomlinson sobre ese momento histórico:</vt:lpstr>
      <vt:lpstr>Reflexión de A.J. Tomlinson sobre ese momento histórico:</vt:lpstr>
      <vt:lpstr>Algunos distintivos que nos han distinguido como iglesia</vt:lpstr>
      <vt:lpstr>1) Nuestro compromiso de aceptar toda la Biblia como la Palabra de Dios.</vt:lpstr>
      <vt:lpstr>2) La Unión Cristiana</vt:lpstr>
      <vt:lpstr>3) Nuestro compromiso con la santidad</vt:lpstr>
      <vt:lpstr>4) Nuestra herencia pentecostal</vt:lpstr>
      <vt:lpstr>5) Hacia la perfección</vt:lpstr>
      <vt:lpstr>6) Sanidad divina</vt:lpstr>
      <vt:lpstr>7) Misiones</vt:lpstr>
      <vt:lpstr>8) La segunda venida de Cristo</vt:lpstr>
      <vt:lpstr>Conclusión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Consorcio GCTS/COGOP  MC/601 – HISTORIA Y TEOLOGIA DE LA IGLESIA DE DIOS DE LA PROFECIA Charlotte, N.C. 24-27 de Julio, 2018   </dc:title>
  <dc:creator>Elias Rodriguez</dc:creator>
  <cp:lastModifiedBy>Elias Rodriguez</cp:lastModifiedBy>
  <cp:revision>12</cp:revision>
  <dcterms:created xsi:type="dcterms:W3CDTF">2020-08-31T15:20:11Z</dcterms:created>
  <dcterms:modified xsi:type="dcterms:W3CDTF">2026-06-04T14:58:35Z</dcterms:modified>
</cp:coreProperties>
</file>